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3" autoAdjust="0"/>
    <p:restoredTop sz="94660"/>
  </p:normalViewPr>
  <p:slideViewPr>
    <p:cSldViewPr snapToGrid="0">
      <p:cViewPr>
        <p:scale>
          <a:sx n="50" d="100"/>
          <a:sy n="50" d="100"/>
        </p:scale>
        <p:origin x="-1716" y="-9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Time spent…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Sheet1!$A$2:$A$4</c:f>
              <c:strCache>
                <c:ptCount val="3"/>
                <c:pt idx="0">
                  <c:v>Beach</c:v>
                </c:pt>
                <c:pt idx="1">
                  <c:v>Shopping</c:v>
                </c:pt>
                <c:pt idx="2">
                  <c:v>Traveling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</c:v>
                </c:pt>
                <c:pt idx="1">
                  <c:v>0.25</c:v>
                </c:pt>
                <c:pt idx="2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79B13-F0F6-4DA2-91D9-D3CCF21B6FB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1839C5-D187-4E41-8567-B9476CA9F0B8}">
      <dgm:prSet phldrT="[Text]"/>
      <dgm:spPr/>
      <dgm:t>
        <a:bodyPr/>
        <a:lstStyle/>
        <a:p>
          <a:r>
            <a:rPr lang="en-US" dirty="0" smtClean="0"/>
            <a:t>Plan</a:t>
          </a:r>
          <a:endParaRPr lang="en-US" dirty="0"/>
        </a:p>
      </dgm:t>
    </dgm:pt>
    <dgm:pt modelId="{96DB5EA1-49B6-4B68-BBF5-0796CBAE675F}" type="parTrans" cxnId="{9043FD1F-11E4-4CB7-B36D-3B8E31F617CD}">
      <dgm:prSet/>
      <dgm:spPr/>
      <dgm:t>
        <a:bodyPr/>
        <a:lstStyle/>
        <a:p>
          <a:endParaRPr lang="en-US"/>
        </a:p>
      </dgm:t>
    </dgm:pt>
    <dgm:pt modelId="{615299FE-2AE5-41DD-82E3-CB351FE5F746}" type="sibTrans" cxnId="{9043FD1F-11E4-4CB7-B36D-3B8E31F617CD}">
      <dgm:prSet/>
      <dgm:spPr/>
      <dgm:t>
        <a:bodyPr/>
        <a:lstStyle/>
        <a:p>
          <a:endParaRPr lang="en-US"/>
        </a:p>
      </dgm:t>
    </dgm:pt>
    <dgm:pt modelId="{80AD46E0-AD2A-488E-B4B4-7C3A649DF8BA}">
      <dgm:prSet phldrT="[Text]"/>
      <dgm:spPr/>
      <dgm:t>
        <a:bodyPr/>
        <a:lstStyle/>
        <a:p>
          <a:r>
            <a:rPr lang="en-US" dirty="0" smtClean="0"/>
            <a:t>Decide “where” to go</a:t>
          </a:r>
          <a:endParaRPr lang="en-US" dirty="0"/>
        </a:p>
      </dgm:t>
    </dgm:pt>
    <dgm:pt modelId="{845AB854-7A0D-4E83-8F95-CB4702826557}" type="parTrans" cxnId="{96F5CA4F-1E17-4D97-B41F-61D3BBD2DF60}">
      <dgm:prSet/>
      <dgm:spPr/>
      <dgm:t>
        <a:bodyPr/>
        <a:lstStyle/>
        <a:p>
          <a:endParaRPr lang="en-US"/>
        </a:p>
      </dgm:t>
    </dgm:pt>
    <dgm:pt modelId="{2C5478F7-14F3-4A79-A654-681F6F6AD906}" type="sibTrans" cxnId="{96F5CA4F-1E17-4D97-B41F-61D3BBD2DF60}">
      <dgm:prSet/>
      <dgm:spPr/>
      <dgm:t>
        <a:bodyPr/>
        <a:lstStyle/>
        <a:p>
          <a:endParaRPr lang="en-US"/>
        </a:p>
      </dgm:t>
    </dgm:pt>
    <dgm:pt modelId="{8E196715-E6BE-40B0-9DDC-BF19E01585F2}">
      <dgm:prSet phldrT="[Text]"/>
      <dgm:spPr/>
      <dgm:t>
        <a:bodyPr/>
        <a:lstStyle/>
        <a:p>
          <a:r>
            <a:rPr lang="en-US" dirty="0" smtClean="0"/>
            <a:t>Decide “when” to go</a:t>
          </a:r>
          <a:endParaRPr lang="en-US" dirty="0"/>
        </a:p>
      </dgm:t>
    </dgm:pt>
    <dgm:pt modelId="{548BA236-99A2-4FEB-BE62-D70755DFB53C}" type="parTrans" cxnId="{69E04898-76DF-4CB6-8B81-E755D97ABB18}">
      <dgm:prSet/>
      <dgm:spPr/>
      <dgm:t>
        <a:bodyPr/>
        <a:lstStyle/>
        <a:p>
          <a:endParaRPr lang="en-US"/>
        </a:p>
      </dgm:t>
    </dgm:pt>
    <dgm:pt modelId="{CCF376E9-15AA-44EF-8AB0-81300F8D7418}" type="sibTrans" cxnId="{69E04898-76DF-4CB6-8B81-E755D97ABB18}">
      <dgm:prSet/>
      <dgm:spPr/>
      <dgm:t>
        <a:bodyPr/>
        <a:lstStyle/>
        <a:p>
          <a:endParaRPr lang="en-US"/>
        </a:p>
      </dgm:t>
    </dgm:pt>
    <dgm:pt modelId="{56412D1C-40C7-4D35-A503-3F18E8EF276E}">
      <dgm:prSet phldrT="[Text]"/>
      <dgm:spPr/>
      <dgm:t>
        <a:bodyPr/>
        <a:lstStyle/>
        <a:p>
          <a:r>
            <a:rPr lang="en-US" dirty="0" smtClean="0"/>
            <a:t>Save</a:t>
          </a:r>
          <a:endParaRPr lang="en-US" dirty="0"/>
        </a:p>
      </dgm:t>
    </dgm:pt>
    <dgm:pt modelId="{A31AF1AC-895D-4844-BA70-52C54AF315CF}" type="parTrans" cxnId="{6EA22F09-F866-497C-9BEA-28DD259F5445}">
      <dgm:prSet/>
      <dgm:spPr/>
      <dgm:t>
        <a:bodyPr/>
        <a:lstStyle/>
        <a:p>
          <a:endParaRPr lang="en-US"/>
        </a:p>
      </dgm:t>
    </dgm:pt>
    <dgm:pt modelId="{86CEF74B-0B23-44B8-83FC-61272B68F3FE}" type="sibTrans" cxnId="{6EA22F09-F866-497C-9BEA-28DD259F5445}">
      <dgm:prSet/>
      <dgm:spPr/>
      <dgm:t>
        <a:bodyPr/>
        <a:lstStyle/>
        <a:p>
          <a:endParaRPr lang="en-US"/>
        </a:p>
      </dgm:t>
    </dgm:pt>
    <dgm:pt modelId="{5045B4B7-7FA0-4C07-888B-E2CBE3E33592}">
      <dgm:prSet phldrT="[Text]"/>
      <dgm:spPr/>
      <dgm:t>
        <a:bodyPr/>
        <a:lstStyle/>
        <a:p>
          <a:r>
            <a:rPr lang="en-US" dirty="0" smtClean="0"/>
            <a:t>Determine how much you need</a:t>
          </a:r>
          <a:endParaRPr lang="en-US" dirty="0"/>
        </a:p>
      </dgm:t>
    </dgm:pt>
    <dgm:pt modelId="{A8C78F8C-EC06-4DFF-BF99-F1D4DA48B923}" type="parTrans" cxnId="{D45239F1-D65F-4751-850D-CFC12AD77B59}">
      <dgm:prSet/>
      <dgm:spPr/>
      <dgm:t>
        <a:bodyPr/>
        <a:lstStyle/>
        <a:p>
          <a:endParaRPr lang="en-US"/>
        </a:p>
      </dgm:t>
    </dgm:pt>
    <dgm:pt modelId="{BA603AEE-4853-46F5-9A7C-6D28132E902B}" type="sibTrans" cxnId="{D45239F1-D65F-4751-850D-CFC12AD77B59}">
      <dgm:prSet/>
      <dgm:spPr/>
      <dgm:t>
        <a:bodyPr/>
        <a:lstStyle/>
        <a:p>
          <a:endParaRPr lang="en-US"/>
        </a:p>
      </dgm:t>
    </dgm:pt>
    <dgm:pt modelId="{786FFE9C-CD0B-4213-ABF5-5E0D1F7DE9E0}">
      <dgm:prSet phldrT="[Text]"/>
      <dgm:spPr/>
      <dgm:t>
        <a:bodyPr/>
        <a:lstStyle/>
        <a:p>
          <a:r>
            <a:rPr lang="en-US" dirty="0" smtClean="0"/>
            <a:t>Start putting it away</a:t>
          </a:r>
          <a:endParaRPr lang="en-US" dirty="0"/>
        </a:p>
      </dgm:t>
    </dgm:pt>
    <dgm:pt modelId="{E59B73AC-5D23-42A2-957E-BD0D50180C3C}" type="parTrans" cxnId="{4059D430-C6E8-4E93-A2B9-82319A46B532}">
      <dgm:prSet/>
      <dgm:spPr/>
      <dgm:t>
        <a:bodyPr/>
        <a:lstStyle/>
        <a:p>
          <a:endParaRPr lang="en-US"/>
        </a:p>
      </dgm:t>
    </dgm:pt>
    <dgm:pt modelId="{AED83C45-46FD-41CE-8C94-2D96C6451FF1}" type="sibTrans" cxnId="{4059D430-C6E8-4E93-A2B9-82319A46B532}">
      <dgm:prSet/>
      <dgm:spPr/>
      <dgm:t>
        <a:bodyPr/>
        <a:lstStyle/>
        <a:p>
          <a:endParaRPr lang="en-US"/>
        </a:p>
      </dgm:t>
    </dgm:pt>
    <dgm:pt modelId="{78F61768-6EF3-4523-A0F5-9DFC09D4B9F1}">
      <dgm:prSet phldrT="[Text]"/>
      <dgm:spPr/>
      <dgm:t>
        <a:bodyPr/>
        <a:lstStyle/>
        <a:p>
          <a:r>
            <a:rPr lang="en-US" dirty="0" smtClean="0"/>
            <a:t>Enjoy</a:t>
          </a:r>
          <a:endParaRPr lang="en-US" dirty="0"/>
        </a:p>
      </dgm:t>
    </dgm:pt>
    <dgm:pt modelId="{486C4001-12FE-4816-8AC5-482DCFEDD589}" type="parTrans" cxnId="{B965294C-1D15-449E-98EB-C1AF44E551E6}">
      <dgm:prSet/>
      <dgm:spPr/>
      <dgm:t>
        <a:bodyPr/>
        <a:lstStyle/>
        <a:p>
          <a:endParaRPr lang="en-US"/>
        </a:p>
      </dgm:t>
    </dgm:pt>
    <dgm:pt modelId="{277407B9-B8D2-4AB6-AC8B-D185DF8D540A}" type="sibTrans" cxnId="{B965294C-1D15-449E-98EB-C1AF44E551E6}">
      <dgm:prSet/>
      <dgm:spPr/>
      <dgm:t>
        <a:bodyPr/>
        <a:lstStyle/>
        <a:p>
          <a:endParaRPr lang="en-US"/>
        </a:p>
      </dgm:t>
    </dgm:pt>
    <dgm:pt modelId="{1936AC29-0982-4082-8D50-4E3905DD21AC}">
      <dgm:prSet phldrT="[Text]"/>
      <dgm:spPr/>
      <dgm:t>
        <a:bodyPr/>
        <a:lstStyle/>
        <a:p>
          <a:r>
            <a:rPr lang="en-US" dirty="0" smtClean="0"/>
            <a:t>Buy the tickets</a:t>
          </a:r>
          <a:endParaRPr lang="en-US" dirty="0"/>
        </a:p>
      </dgm:t>
    </dgm:pt>
    <dgm:pt modelId="{AED6B751-5CC8-4716-989A-2B395441AAD8}" type="parTrans" cxnId="{FAD22AF6-0B60-4F68-ABC8-F6331D0B0A15}">
      <dgm:prSet/>
      <dgm:spPr/>
      <dgm:t>
        <a:bodyPr/>
        <a:lstStyle/>
        <a:p>
          <a:endParaRPr lang="en-US"/>
        </a:p>
      </dgm:t>
    </dgm:pt>
    <dgm:pt modelId="{EB6B6C7F-E5AC-4C95-BA42-D84D681C0975}" type="sibTrans" cxnId="{FAD22AF6-0B60-4F68-ABC8-F6331D0B0A15}">
      <dgm:prSet/>
      <dgm:spPr/>
      <dgm:t>
        <a:bodyPr/>
        <a:lstStyle/>
        <a:p>
          <a:endParaRPr lang="en-US"/>
        </a:p>
      </dgm:t>
    </dgm:pt>
    <dgm:pt modelId="{9C1494A1-EF8C-4F50-B672-B6AD33C90E17}">
      <dgm:prSet phldrT="[Text]"/>
      <dgm:spPr/>
      <dgm:t>
        <a:bodyPr/>
        <a:lstStyle/>
        <a:p>
          <a:r>
            <a:rPr lang="en-US" dirty="0" smtClean="0"/>
            <a:t>Sit back and relax</a:t>
          </a:r>
          <a:endParaRPr lang="en-US" dirty="0"/>
        </a:p>
      </dgm:t>
    </dgm:pt>
    <dgm:pt modelId="{D20D25F7-E983-4DD6-A116-D56588C7034E}" type="parTrans" cxnId="{A12A58BD-C24B-422B-9ADB-6F07AE42CAEB}">
      <dgm:prSet/>
      <dgm:spPr/>
      <dgm:t>
        <a:bodyPr/>
        <a:lstStyle/>
        <a:p>
          <a:endParaRPr lang="en-US"/>
        </a:p>
      </dgm:t>
    </dgm:pt>
    <dgm:pt modelId="{CE54C759-0CD1-471E-AE51-D9F58C00305E}" type="sibTrans" cxnId="{A12A58BD-C24B-422B-9ADB-6F07AE42CAEB}">
      <dgm:prSet/>
      <dgm:spPr/>
      <dgm:t>
        <a:bodyPr/>
        <a:lstStyle/>
        <a:p>
          <a:endParaRPr lang="en-US"/>
        </a:p>
      </dgm:t>
    </dgm:pt>
    <dgm:pt modelId="{23ABC10E-9358-42AB-A370-5243BEB003D5}" type="pres">
      <dgm:prSet presAssocID="{FFD79B13-F0F6-4DA2-91D9-D3CCF21B6F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C6E0544-E006-4FEA-96F3-485AEE7656D7}" type="pres">
      <dgm:prSet presAssocID="{0B1839C5-D187-4E41-8567-B9476CA9F0B8}" presName="root" presStyleCnt="0"/>
      <dgm:spPr/>
    </dgm:pt>
    <dgm:pt modelId="{C89DD147-1DD3-4A5E-B084-0665CCB5D30B}" type="pres">
      <dgm:prSet presAssocID="{0B1839C5-D187-4E41-8567-B9476CA9F0B8}" presName="rootComposite" presStyleCnt="0"/>
      <dgm:spPr/>
    </dgm:pt>
    <dgm:pt modelId="{05165DF8-97E1-4E41-AE0E-6303B958E998}" type="pres">
      <dgm:prSet presAssocID="{0B1839C5-D187-4E41-8567-B9476CA9F0B8}" presName="rootText" presStyleLbl="node1" presStyleIdx="0" presStyleCnt="3"/>
      <dgm:spPr/>
      <dgm:t>
        <a:bodyPr/>
        <a:lstStyle/>
        <a:p>
          <a:endParaRPr lang="en-US"/>
        </a:p>
      </dgm:t>
    </dgm:pt>
    <dgm:pt modelId="{0B11599B-CBCF-4482-A4AA-AE407E4B11C5}" type="pres">
      <dgm:prSet presAssocID="{0B1839C5-D187-4E41-8567-B9476CA9F0B8}" presName="rootConnector" presStyleLbl="node1" presStyleIdx="0" presStyleCnt="3"/>
      <dgm:spPr/>
      <dgm:t>
        <a:bodyPr/>
        <a:lstStyle/>
        <a:p>
          <a:endParaRPr lang="en-US"/>
        </a:p>
      </dgm:t>
    </dgm:pt>
    <dgm:pt modelId="{75EF020C-9876-45EA-B720-FCE62BC8B3C0}" type="pres">
      <dgm:prSet presAssocID="{0B1839C5-D187-4E41-8567-B9476CA9F0B8}" presName="childShape" presStyleCnt="0"/>
      <dgm:spPr/>
    </dgm:pt>
    <dgm:pt modelId="{6CBC8012-77BA-47F3-BC50-7DFC528C197F}" type="pres">
      <dgm:prSet presAssocID="{845AB854-7A0D-4E83-8F95-CB4702826557}" presName="Name13" presStyleLbl="parChTrans1D2" presStyleIdx="0" presStyleCnt="6"/>
      <dgm:spPr/>
      <dgm:t>
        <a:bodyPr/>
        <a:lstStyle/>
        <a:p>
          <a:endParaRPr lang="en-US"/>
        </a:p>
      </dgm:t>
    </dgm:pt>
    <dgm:pt modelId="{592BF3EF-53BF-410A-AFF3-142FAA8ADE91}" type="pres">
      <dgm:prSet presAssocID="{80AD46E0-AD2A-488E-B4B4-7C3A649DF8BA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4E74F-BA15-4CB5-9C06-843F1D09DFDD}" type="pres">
      <dgm:prSet presAssocID="{548BA236-99A2-4FEB-BE62-D70755DFB53C}" presName="Name13" presStyleLbl="parChTrans1D2" presStyleIdx="1" presStyleCnt="6"/>
      <dgm:spPr/>
      <dgm:t>
        <a:bodyPr/>
        <a:lstStyle/>
        <a:p>
          <a:endParaRPr lang="en-US"/>
        </a:p>
      </dgm:t>
    </dgm:pt>
    <dgm:pt modelId="{160DDFAF-56FB-426E-9ABA-A3C6894FCA22}" type="pres">
      <dgm:prSet presAssocID="{8E196715-E6BE-40B0-9DDC-BF19E01585F2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39678-0B23-4E00-BD0C-A0D7440E319A}" type="pres">
      <dgm:prSet presAssocID="{56412D1C-40C7-4D35-A503-3F18E8EF276E}" presName="root" presStyleCnt="0"/>
      <dgm:spPr/>
    </dgm:pt>
    <dgm:pt modelId="{484D86B2-3CC0-4937-A3CA-0F941997BCD8}" type="pres">
      <dgm:prSet presAssocID="{56412D1C-40C7-4D35-A503-3F18E8EF276E}" presName="rootComposite" presStyleCnt="0"/>
      <dgm:spPr/>
    </dgm:pt>
    <dgm:pt modelId="{8869F646-8715-4B5F-AB51-8872364D5BDB}" type="pres">
      <dgm:prSet presAssocID="{56412D1C-40C7-4D35-A503-3F18E8EF276E}" presName="rootText" presStyleLbl="node1" presStyleIdx="1" presStyleCnt="3"/>
      <dgm:spPr/>
      <dgm:t>
        <a:bodyPr/>
        <a:lstStyle/>
        <a:p>
          <a:endParaRPr lang="en-US"/>
        </a:p>
      </dgm:t>
    </dgm:pt>
    <dgm:pt modelId="{D709D026-91F0-485D-B7C1-1EB9114064BE}" type="pres">
      <dgm:prSet presAssocID="{56412D1C-40C7-4D35-A503-3F18E8EF276E}" presName="rootConnector" presStyleLbl="node1" presStyleIdx="1" presStyleCnt="3"/>
      <dgm:spPr/>
      <dgm:t>
        <a:bodyPr/>
        <a:lstStyle/>
        <a:p>
          <a:endParaRPr lang="en-US"/>
        </a:p>
      </dgm:t>
    </dgm:pt>
    <dgm:pt modelId="{257DC164-1DE5-4019-AAEE-6AEF98520023}" type="pres">
      <dgm:prSet presAssocID="{56412D1C-40C7-4D35-A503-3F18E8EF276E}" presName="childShape" presStyleCnt="0"/>
      <dgm:spPr/>
    </dgm:pt>
    <dgm:pt modelId="{CD22828D-3B4D-4200-93E5-B4B58178FBA4}" type="pres">
      <dgm:prSet presAssocID="{A8C78F8C-EC06-4DFF-BF99-F1D4DA48B923}" presName="Name13" presStyleLbl="parChTrans1D2" presStyleIdx="2" presStyleCnt="6"/>
      <dgm:spPr/>
      <dgm:t>
        <a:bodyPr/>
        <a:lstStyle/>
        <a:p>
          <a:endParaRPr lang="en-US"/>
        </a:p>
      </dgm:t>
    </dgm:pt>
    <dgm:pt modelId="{A1CEC686-6BB6-4A4E-BEBB-628196BA818B}" type="pres">
      <dgm:prSet presAssocID="{5045B4B7-7FA0-4C07-888B-E2CBE3E33592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15256-AE55-4914-A7D5-1B83251075D5}" type="pres">
      <dgm:prSet presAssocID="{E59B73AC-5D23-42A2-957E-BD0D50180C3C}" presName="Name13" presStyleLbl="parChTrans1D2" presStyleIdx="3" presStyleCnt="6"/>
      <dgm:spPr/>
      <dgm:t>
        <a:bodyPr/>
        <a:lstStyle/>
        <a:p>
          <a:endParaRPr lang="en-US"/>
        </a:p>
      </dgm:t>
    </dgm:pt>
    <dgm:pt modelId="{3BD72674-1D7B-40E8-AD0F-A8AE955F3653}" type="pres">
      <dgm:prSet presAssocID="{786FFE9C-CD0B-4213-ABF5-5E0D1F7DE9E0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D47D49-E4ED-42A2-A5AA-7E8A1BBC53E9}" type="pres">
      <dgm:prSet presAssocID="{78F61768-6EF3-4523-A0F5-9DFC09D4B9F1}" presName="root" presStyleCnt="0"/>
      <dgm:spPr/>
    </dgm:pt>
    <dgm:pt modelId="{1D0463DE-C893-4478-B3FD-014B09729C54}" type="pres">
      <dgm:prSet presAssocID="{78F61768-6EF3-4523-A0F5-9DFC09D4B9F1}" presName="rootComposite" presStyleCnt="0"/>
      <dgm:spPr/>
    </dgm:pt>
    <dgm:pt modelId="{CA6E0BE0-F796-475E-A849-9FAE4473C512}" type="pres">
      <dgm:prSet presAssocID="{78F61768-6EF3-4523-A0F5-9DFC09D4B9F1}" presName="rootText" presStyleLbl="node1" presStyleIdx="2" presStyleCnt="3"/>
      <dgm:spPr/>
      <dgm:t>
        <a:bodyPr/>
        <a:lstStyle/>
        <a:p>
          <a:endParaRPr lang="en-US"/>
        </a:p>
      </dgm:t>
    </dgm:pt>
    <dgm:pt modelId="{84DB88C3-F395-4EE1-AD78-19751F9B7EAC}" type="pres">
      <dgm:prSet presAssocID="{78F61768-6EF3-4523-A0F5-9DFC09D4B9F1}" presName="rootConnector" presStyleLbl="node1" presStyleIdx="2" presStyleCnt="3"/>
      <dgm:spPr/>
      <dgm:t>
        <a:bodyPr/>
        <a:lstStyle/>
        <a:p>
          <a:endParaRPr lang="en-US"/>
        </a:p>
      </dgm:t>
    </dgm:pt>
    <dgm:pt modelId="{4EFEBA7E-5870-4DE3-B1A6-835921D2801A}" type="pres">
      <dgm:prSet presAssocID="{78F61768-6EF3-4523-A0F5-9DFC09D4B9F1}" presName="childShape" presStyleCnt="0"/>
      <dgm:spPr/>
    </dgm:pt>
    <dgm:pt modelId="{91A7DAF0-03FC-43BF-A229-E969D8A6583C}" type="pres">
      <dgm:prSet presAssocID="{AED6B751-5CC8-4716-989A-2B395441AAD8}" presName="Name13" presStyleLbl="parChTrans1D2" presStyleIdx="4" presStyleCnt="6"/>
      <dgm:spPr/>
      <dgm:t>
        <a:bodyPr/>
        <a:lstStyle/>
        <a:p>
          <a:endParaRPr lang="en-US"/>
        </a:p>
      </dgm:t>
    </dgm:pt>
    <dgm:pt modelId="{B2AFDEFC-B8ED-435A-9C16-AF536E7B67F0}" type="pres">
      <dgm:prSet presAssocID="{1936AC29-0982-4082-8D50-4E3905DD21AC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4DA90-9C3A-4819-B01E-9E5057B5647C}" type="pres">
      <dgm:prSet presAssocID="{D20D25F7-E983-4DD6-A116-D56588C7034E}" presName="Name13" presStyleLbl="parChTrans1D2" presStyleIdx="5" presStyleCnt="6"/>
      <dgm:spPr/>
      <dgm:t>
        <a:bodyPr/>
        <a:lstStyle/>
        <a:p>
          <a:endParaRPr lang="en-US"/>
        </a:p>
      </dgm:t>
    </dgm:pt>
    <dgm:pt modelId="{5A79C4DE-2EC0-46CA-8E30-C13AF2999C95}" type="pres">
      <dgm:prSet presAssocID="{9C1494A1-EF8C-4F50-B672-B6AD33C90E17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AB4269-8903-4E90-A784-384DD986C553}" type="presOf" srcId="{D20D25F7-E983-4DD6-A116-D56588C7034E}" destId="{CAE4DA90-9C3A-4819-B01E-9E5057B5647C}" srcOrd="0" destOrd="0" presId="urn:microsoft.com/office/officeart/2005/8/layout/hierarchy3"/>
    <dgm:cxn modelId="{FAD22AF6-0B60-4F68-ABC8-F6331D0B0A15}" srcId="{78F61768-6EF3-4523-A0F5-9DFC09D4B9F1}" destId="{1936AC29-0982-4082-8D50-4E3905DD21AC}" srcOrd="0" destOrd="0" parTransId="{AED6B751-5CC8-4716-989A-2B395441AAD8}" sibTransId="{EB6B6C7F-E5AC-4C95-BA42-D84D681C0975}"/>
    <dgm:cxn modelId="{0951E689-70F8-42A8-9B6D-B29491605C88}" type="presOf" srcId="{80AD46E0-AD2A-488E-B4B4-7C3A649DF8BA}" destId="{592BF3EF-53BF-410A-AFF3-142FAA8ADE91}" srcOrd="0" destOrd="0" presId="urn:microsoft.com/office/officeart/2005/8/layout/hierarchy3"/>
    <dgm:cxn modelId="{60058967-F64B-457C-A180-B819E9B41DF2}" type="presOf" srcId="{845AB854-7A0D-4E83-8F95-CB4702826557}" destId="{6CBC8012-77BA-47F3-BC50-7DFC528C197F}" srcOrd="0" destOrd="0" presId="urn:microsoft.com/office/officeart/2005/8/layout/hierarchy3"/>
    <dgm:cxn modelId="{121FF7AF-DAC3-408A-BF0A-B7936AEC55A8}" type="presOf" srcId="{1936AC29-0982-4082-8D50-4E3905DD21AC}" destId="{B2AFDEFC-B8ED-435A-9C16-AF536E7B67F0}" srcOrd="0" destOrd="0" presId="urn:microsoft.com/office/officeart/2005/8/layout/hierarchy3"/>
    <dgm:cxn modelId="{C06AF562-F906-4856-B0D8-14013049C244}" type="presOf" srcId="{8E196715-E6BE-40B0-9DDC-BF19E01585F2}" destId="{160DDFAF-56FB-426E-9ABA-A3C6894FCA22}" srcOrd="0" destOrd="0" presId="urn:microsoft.com/office/officeart/2005/8/layout/hierarchy3"/>
    <dgm:cxn modelId="{D345A306-93AC-40CE-A8B5-36F408083971}" type="presOf" srcId="{5045B4B7-7FA0-4C07-888B-E2CBE3E33592}" destId="{A1CEC686-6BB6-4A4E-BEBB-628196BA818B}" srcOrd="0" destOrd="0" presId="urn:microsoft.com/office/officeart/2005/8/layout/hierarchy3"/>
    <dgm:cxn modelId="{4059D430-C6E8-4E93-A2B9-82319A46B532}" srcId="{56412D1C-40C7-4D35-A503-3F18E8EF276E}" destId="{786FFE9C-CD0B-4213-ABF5-5E0D1F7DE9E0}" srcOrd="1" destOrd="0" parTransId="{E59B73AC-5D23-42A2-957E-BD0D50180C3C}" sibTransId="{AED83C45-46FD-41CE-8C94-2D96C6451FF1}"/>
    <dgm:cxn modelId="{576692EC-3127-4B4E-991D-5B9E5CB9CA32}" type="presOf" srcId="{78F61768-6EF3-4523-A0F5-9DFC09D4B9F1}" destId="{84DB88C3-F395-4EE1-AD78-19751F9B7EAC}" srcOrd="1" destOrd="0" presId="urn:microsoft.com/office/officeart/2005/8/layout/hierarchy3"/>
    <dgm:cxn modelId="{9043FD1F-11E4-4CB7-B36D-3B8E31F617CD}" srcId="{FFD79B13-F0F6-4DA2-91D9-D3CCF21B6FBE}" destId="{0B1839C5-D187-4E41-8567-B9476CA9F0B8}" srcOrd="0" destOrd="0" parTransId="{96DB5EA1-49B6-4B68-BBF5-0796CBAE675F}" sibTransId="{615299FE-2AE5-41DD-82E3-CB351FE5F746}"/>
    <dgm:cxn modelId="{6A35261A-DC4F-4BC8-9BF0-A6077AE9E58F}" type="presOf" srcId="{AED6B751-5CC8-4716-989A-2B395441AAD8}" destId="{91A7DAF0-03FC-43BF-A229-E969D8A6583C}" srcOrd="0" destOrd="0" presId="urn:microsoft.com/office/officeart/2005/8/layout/hierarchy3"/>
    <dgm:cxn modelId="{75951B46-1A74-41F1-88B7-AF8BA2C15B36}" type="presOf" srcId="{786FFE9C-CD0B-4213-ABF5-5E0D1F7DE9E0}" destId="{3BD72674-1D7B-40E8-AD0F-A8AE955F3653}" srcOrd="0" destOrd="0" presId="urn:microsoft.com/office/officeart/2005/8/layout/hierarchy3"/>
    <dgm:cxn modelId="{A12A58BD-C24B-422B-9ADB-6F07AE42CAEB}" srcId="{78F61768-6EF3-4523-A0F5-9DFC09D4B9F1}" destId="{9C1494A1-EF8C-4F50-B672-B6AD33C90E17}" srcOrd="1" destOrd="0" parTransId="{D20D25F7-E983-4DD6-A116-D56588C7034E}" sibTransId="{CE54C759-0CD1-471E-AE51-D9F58C00305E}"/>
    <dgm:cxn modelId="{B965294C-1D15-449E-98EB-C1AF44E551E6}" srcId="{FFD79B13-F0F6-4DA2-91D9-D3CCF21B6FBE}" destId="{78F61768-6EF3-4523-A0F5-9DFC09D4B9F1}" srcOrd="2" destOrd="0" parTransId="{486C4001-12FE-4816-8AC5-482DCFEDD589}" sibTransId="{277407B9-B8D2-4AB6-AC8B-D185DF8D540A}"/>
    <dgm:cxn modelId="{6EA22F09-F866-497C-9BEA-28DD259F5445}" srcId="{FFD79B13-F0F6-4DA2-91D9-D3CCF21B6FBE}" destId="{56412D1C-40C7-4D35-A503-3F18E8EF276E}" srcOrd="1" destOrd="0" parTransId="{A31AF1AC-895D-4844-BA70-52C54AF315CF}" sibTransId="{86CEF74B-0B23-44B8-83FC-61272B68F3FE}"/>
    <dgm:cxn modelId="{96F5CA4F-1E17-4D97-B41F-61D3BBD2DF60}" srcId="{0B1839C5-D187-4E41-8567-B9476CA9F0B8}" destId="{80AD46E0-AD2A-488E-B4B4-7C3A649DF8BA}" srcOrd="0" destOrd="0" parTransId="{845AB854-7A0D-4E83-8F95-CB4702826557}" sibTransId="{2C5478F7-14F3-4A79-A654-681F6F6AD906}"/>
    <dgm:cxn modelId="{FF5B10B1-F7AA-4125-8024-E32AB4CCCEC5}" type="presOf" srcId="{548BA236-99A2-4FEB-BE62-D70755DFB53C}" destId="{D8B4E74F-BA15-4CB5-9C06-843F1D09DFDD}" srcOrd="0" destOrd="0" presId="urn:microsoft.com/office/officeart/2005/8/layout/hierarchy3"/>
    <dgm:cxn modelId="{47613D17-875C-4967-B175-1BAC216BB0F7}" type="presOf" srcId="{E59B73AC-5D23-42A2-957E-BD0D50180C3C}" destId="{26E15256-AE55-4914-A7D5-1B83251075D5}" srcOrd="0" destOrd="0" presId="urn:microsoft.com/office/officeart/2005/8/layout/hierarchy3"/>
    <dgm:cxn modelId="{09845E28-275D-440E-ABE3-CB757128715B}" type="presOf" srcId="{78F61768-6EF3-4523-A0F5-9DFC09D4B9F1}" destId="{CA6E0BE0-F796-475E-A849-9FAE4473C512}" srcOrd="0" destOrd="0" presId="urn:microsoft.com/office/officeart/2005/8/layout/hierarchy3"/>
    <dgm:cxn modelId="{E9825F08-FAFF-44FD-9328-E5434A2E60AC}" type="presOf" srcId="{9C1494A1-EF8C-4F50-B672-B6AD33C90E17}" destId="{5A79C4DE-2EC0-46CA-8E30-C13AF2999C95}" srcOrd="0" destOrd="0" presId="urn:microsoft.com/office/officeart/2005/8/layout/hierarchy3"/>
    <dgm:cxn modelId="{D45239F1-D65F-4751-850D-CFC12AD77B59}" srcId="{56412D1C-40C7-4D35-A503-3F18E8EF276E}" destId="{5045B4B7-7FA0-4C07-888B-E2CBE3E33592}" srcOrd="0" destOrd="0" parTransId="{A8C78F8C-EC06-4DFF-BF99-F1D4DA48B923}" sibTransId="{BA603AEE-4853-46F5-9A7C-6D28132E902B}"/>
    <dgm:cxn modelId="{7772A150-BFE3-4A9C-89E2-11491ED21E90}" type="presOf" srcId="{FFD79B13-F0F6-4DA2-91D9-D3CCF21B6FBE}" destId="{23ABC10E-9358-42AB-A370-5243BEB003D5}" srcOrd="0" destOrd="0" presId="urn:microsoft.com/office/officeart/2005/8/layout/hierarchy3"/>
    <dgm:cxn modelId="{7CBDC931-68C3-4639-AB9D-21F4467BD24F}" type="presOf" srcId="{0B1839C5-D187-4E41-8567-B9476CA9F0B8}" destId="{05165DF8-97E1-4E41-AE0E-6303B958E998}" srcOrd="0" destOrd="0" presId="urn:microsoft.com/office/officeart/2005/8/layout/hierarchy3"/>
    <dgm:cxn modelId="{6A8E3093-99E8-4056-A1F9-5010D3C535D7}" type="presOf" srcId="{56412D1C-40C7-4D35-A503-3F18E8EF276E}" destId="{D709D026-91F0-485D-B7C1-1EB9114064BE}" srcOrd="1" destOrd="0" presId="urn:microsoft.com/office/officeart/2005/8/layout/hierarchy3"/>
    <dgm:cxn modelId="{B1FF928C-172A-4D95-B5A2-57BC6CF5CBCA}" type="presOf" srcId="{56412D1C-40C7-4D35-A503-3F18E8EF276E}" destId="{8869F646-8715-4B5F-AB51-8872364D5BDB}" srcOrd="0" destOrd="0" presId="urn:microsoft.com/office/officeart/2005/8/layout/hierarchy3"/>
    <dgm:cxn modelId="{879D9033-D92E-4479-9F34-1D8147C15684}" type="presOf" srcId="{0B1839C5-D187-4E41-8567-B9476CA9F0B8}" destId="{0B11599B-CBCF-4482-A4AA-AE407E4B11C5}" srcOrd="1" destOrd="0" presId="urn:microsoft.com/office/officeart/2005/8/layout/hierarchy3"/>
    <dgm:cxn modelId="{31776388-5F27-4F31-A60F-183E4C40DC76}" type="presOf" srcId="{A8C78F8C-EC06-4DFF-BF99-F1D4DA48B923}" destId="{CD22828D-3B4D-4200-93E5-B4B58178FBA4}" srcOrd="0" destOrd="0" presId="urn:microsoft.com/office/officeart/2005/8/layout/hierarchy3"/>
    <dgm:cxn modelId="{69E04898-76DF-4CB6-8B81-E755D97ABB18}" srcId="{0B1839C5-D187-4E41-8567-B9476CA9F0B8}" destId="{8E196715-E6BE-40B0-9DDC-BF19E01585F2}" srcOrd="1" destOrd="0" parTransId="{548BA236-99A2-4FEB-BE62-D70755DFB53C}" sibTransId="{CCF376E9-15AA-44EF-8AB0-81300F8D7418}"/>
    <dgm:cxn modelId="{FC209C03-BBAC-4FE2-8430-77C5AF5B7DED}" type="presParOf" srcId="{23ABC10E-9358-42AB-A370-5243BEB003D5}" destId="{1C6E0544-E006-4FEA-96F3-485AEE7656D7}" srcOrd="0" destOrd="0" presId="urn:microsoft.com/office/officeart/2005/8/layout/hierarchy3"/>
    <dgm:cxn modelId="{9C81C6F8-8A9B-4FC8-8DA7-0BAA9BC28E31}" type="presParOf" srcId="{1C6E0544-E006-4FEA-96F3-485AEE7656D7}" destId="{C89DD147-1DD3-4A5E-B084-0665CCB5D30B}" srcOrd="0" destOrd="0" presId="urn:microsoft.com/office/officeart/2005/8/layout/hierarchy3"/>
    <dgm:cxn modelId="{F358102D-D4D8-44DB-82E2-F8EF3621532A}" type="presParOf" srcId="{C89DD147-1DD3-4A5E-B084-0665CCB5D30B}" destId="{05165DF8-97E1-4E41-AE0E-6303B958E998}" srcOrd="0" destOrd="0" presId="urn:microsoft.com/office/officeart/2005/8/layout/hierarchy3"/>
    <dgm:cxn modelId="{DA703303-BB8D-4942-923C-949EE45A334A}" type="presParOf" srcId="{C89DD147-1DD3-4A5E-B084-0665CCB5D30B}" destId="{0B11599B-CBCF-4482-A4AA-AE407E4B11C5}" srcOrd="1" destOrd="0" presId="urn:microsoft.com/office/officeart/2005/8/layout/hierarchy3"/>
    <dgm:cxn modelId="{F91EF8CB-11B6-4563-8D75-0791EEA60C40}" type="presParOf" srcId="{1C6E0544-E006-4FEA-96F3-485AEE7656D7}" destId="{75EF020C-9876-45EA-B720-FCE62BC8B3C0}" srcOrd="1" destOrd="0" presId="urn:microsoft.com/office/officeart/2005/8/layout/hierarchy3"/>
    <dgm:cxn modelId="{259BE903-756C-41E6-925F-31FC4783AD3D}" type="presParOf" srcId="{75EF020C-9876-45EA-B720-FCE62BC8B3C0}" destId="{6CBC8012-77BA-47F3-BC50-7DFC528C197F}" srcOrd="0" destOrd="0" presId="urn:microsoft.com/office/officeart/2005/8/layout/hierarchy3"/>
    <dgm:cxn modelId="{74A889B5-AE0D-45B4-A081-35896F0AC350}" type="presParOf" srcId="{75EF020C-9876-45EA-B720-FCE62BC8B3C0}" destId="{592BF3EF-53BF-410A-AFF3-142FAA8ADE91}" srcOrd="1" destOrd="0" presId="urn:microsoft.com/office/officeart/2005/8/layout/hierarchy3"/>
    <dgm:cxn modelId="{629AB59C-396C-4761-9DCC-934FB8CEABED}" type="presParOf" srcId="{75EF020C-9876-45EA-B720-FCE62BC8B3C0}" destId="{D8B4E74F-BA15-4CB5-9C06-843F1D09DFDD}" srcOrd="2" destOrd="0" presId="urn:microsoft.com/office/officeart/2005/8/layout/hierarchy3"/>
    <dgm:cxn modelId="{D5C18325-D00D-4FC2-8852-76663A06311B}" type="presParOf" srcId="{75EF020C-9876-45EA-B720-FCE62BC8B3C0}" destId="{160DDFAF-56FB-426E-9ABA-A3C6894FCA22}" srcOrd="3" destOrd="0" presId="urn:microsoft.com/office/officeart/2005/8/layout/hierarchy3"/>
    <dgm:cxn modelId="{0CF3E482-4E87-4574-915C-BD4BD9A946B9}" type="presParOf" srcId="{23ABC10E-9358-42AB-A370-5243BEB003D5}" destId="{17239678-0B23-4E00-BD0C-A0D7440E319A}" srcOrd="1" destOrd="0" presId="urn:microsoft.com/office/officeart/2005/8/layout/hierarchy3"/>
    <dgm:cxn modelId="{3992FCA8-0E6F-4C1D-A367-D96FFDD30D0E}" type="presParOf" srcId="{17239678-0B23-4E00-BD0C-A0D7440E319A}" destId="{484D86B2-3CC0-4937-A3CA-0F941997BCD8}" srcOrd="0" destOrd="0" presId="urn:microsoft.com/office/officeart/2005/8/layout/hierarchy3"/>
    <dgm:cxn modelId="{9C05C94D-D234-41A2-81F7-D1C5B70B7CD3}" type="presParOf" srcId="{484D86B2-3CC0-4937-A3CA-0F941997BCD8}" destId="{8869F646-8715-4B5F-AB51-8872364D5BDB}" srcOrd="0" destOrd="0" presId="urn:microsoft.com/office/officeart/2005/8/layout/hierarchy3"/>
    <dgm:cxn modelId="{A38585AD-DC4A-483D-BD6E-2395B2D3E48A}" type="presParOf" srcId="{484D86B2-3CC0-4937-A3CA-0F941997BCD8}" destId="{D709D026-91F0-485D-B7C1-1EB9114064BE}" srcOrd="1" destOrd="0" presId="urn:microsoft.com/office/officeart/2005/8/layout/hierarchy3"/>
    <dgm:cxn modelId="{4AA65BD9-F791-4CE8-A6EF-BD7DA6FD56BE}" type="presParOf" srcId="{17239678-0B23-4E00-BD0C-A0D7440E319A}" destId="{257DC164-1DE5-4019-AAEE-6AEF98520023}" srcOrd="1" destOrd="0" presId="urn:microsoft.com/office/officeart/2005/8/layout/hierarchy3"/>
    <dgm:cxn modelId="{60BB1BBE-2D76-4D25-8CAE-3061960DDA7B}" type="presParOf" srcId="{257DC164-1DE5-4019-AAEE-6AEF98520023}" destId="{CD22828D-3B4D-4200-93E5-B4B58178FBA4}" srcOrd="0" destOrd="0" presId="urn:microsoft.com/office/officeart/2005/8/layout/hierarchy3"/>
    <dgm:cxn modelId="{3E0F6D30-0B29-4259-8B61-E437618752C4}" type="presParOf" srcId="{257DC164-1DE5-4019-AAEE-6AEF98520023}" destId="{A1CEC686-6BB6-4A4E-BEBB-628196BA818B}" srcOrd="1" destOrd="0" presId="urn:microsoft.com/office/officeart/2005/8/layout/hierarchy3"/>
    <dgm:cxn modelId="{0F5E548E-70BF-4910-B5E2-830A739FE6D0}" type="presParOf" srcId="{257DC164-1DE5-4019-AAEE-6AEF98520023}" destId="{26E15256-AE55-4914-A7D5-1B83251075D5}" srcOrd="2" destOrd="0" presId="urn:microsoft.com/office/officeart/2005/8/layout/hierarchy3"/>
    <dgm:cxn modelId="{A040571D-1D5A-42F4-A53B-1147F5FFD25B}" type="presParOf" srcId="{257DC164-1DE5-4019-AAEE-6AEF98520023}" destId="{3BD72674-1D7B-40E8-AD0F-A8AE955F3653}" srcOrd="3" destOrd="0" presId="urn:microsoft.com/office/officeart/2005/8/layout/hierarchy3"/>
    <dgm:cxn modelId="{20DDC44D-26A8-446F-AC8E-B92B3BED3720}" type="presParOf" srcId="{23ABC10E-9358-42AB-A370-5243BEB003D5}" destId="{C7D47D49-E4ED-42A2-A5AA-7E8A1BBC53E9}" srcOrd="2" destOrd="0" presId="urn:microsoft.com/office/officeart/2005/8/layout/hierarchy3"/>
    <dgm:cxn modelId="{CD07F7D7-27A3-43FB-9A09-9E668519CEF7}" type="presParOf" srcId="{C7D47D49-E4ED-42A2-A5AA-7E8A1BBC53E9}" destId="{1D0463DE-C893-4478-B3FD-014B09729C54}" srcOrd="0" destOrd="0" presId="urn:microsoft.com/office/officeart/2005/8/layout/hierarchy3"/>
    <dgm:cxn modelId="{D551F2A0-90CB-4F3D-9450-28E243BC760A}" type="presParOf" srcId="{1D0463DE-C893-4478-B3FD-014B09729C54}" destId="{CA6E0BE0-F796-475E-A849-9FAE4473C512}" srcOrd="0" destOrd="0" presId="urn:microsoft.com/office/officeart/2005/8/layout/hierarchy3"/>
    <dgm:cxn modelId="{9C58CF13-EC30-4818-B8CE-E553A0E1F6C6}" type="presParOf" srcId="{1D0463DE-C893-4478-B3FD-014B09729C54}" destId="{84DB88C3-F395-4EE1-AD78-19751F9B7EAC}" srcOrd="1" destOrd="0" presId="urn:microsoft.com/office/officeart/2005/8/layout/hierarchy3"/>
    <dgm:cxn modelId="{CB4D98D2-1686-4A7F-BEDB-BAD20503C456}" type="presParOf" srcId="{C7D47D49-E4ED-42A2-A5AA-7E8A1BBC53E9}" destId="{4EFEBA7E-5870-4DE3-B1A6-835921D2801A}" srcOrd="1" destOrd="0" presId="urn:microsoft.com/office/officeart/2005/8/layout/hierarchy3"/>
    <dgm:cxn modelId="{DEE67918-E9AB-4AE4-BFB3-5DE3274E985B}" type="presParOf" srcId="{4EFEBA7E-5870-4DE3-B1A6-835921D2801A}" destId="{91A7DAF0-03FC-43BF-A229-E969D8A6583C}" srcOrd="0" destOrd="0" presId="urn:microsoft.com/office/officeart/2005/8/layout/hierarchy3"/>
    <dgm:cxn modelId="{6CE9A39F-EDE7-4553-A70A-3DA0E0080197}" type="presParOf" srcId="{4EFEBA7E-5870-4DE3-B1A6-835921D2801A}" destId="{B2AFDEFC-B8ED-435A-9C16-AF536E7B67F0}" srcOrd="1" destOrd="0" presId="urn:microsoft.com/office/officeart/2005/8/layout/hierarchy3"/>
    <dgm:cxn modelId="{67CDC1B7-B278-4AD2-BB68-1588EBF5171F}" type="presParOf" srcId="{4EFEBA7E-5870-4DE3-B1A6-835921D2801A}" destId="{CAE4DA90-9C3A-4819-B01E-9E5057B5647C}" srcOrd="2" destOrd="0" presId="urn:microsoft.com/office/officeart/2005/8/layout/hierarchy3"/>
    <dgm:cxn modelId="{ED4B10EA-F4F5-429F-84C3-82EA1B4F3170}" type="presParOf" srcId="{4EFEBA7E-5870-4DE3-B1A6-835921D2801A}" destId="{5A79C4DE-2EC0-46CA-8E30-C13AF2999C9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2F1170-9BE3-4124-8AB7-D8D87211AA0C}" type="doc">
      <dgm:prSet loTypeId="urn:microsoft.com/office/officeart/2008/layout/CaptionedPictures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4A363D-9B98-4A1B-AF4B-525F4C8FA456}">
      <dgm:prSet phldrT="[Text]"/>
      <dgm:spPr/>
      <dgm:t>
        <a:bodyPr/>
        <a:lstStyle/>
        <a:p>
          <a:r>
            <a:rPr lang="en-US" dirty="0" smtClean="0"/>
            <a:t>Beach</a:t>
          </a:r>
          <a:endParaRPr lang="en-US" dirty="0"/>
        </a:p>
      </dgm:t>
    </dgm:pt>
    <dgm:pt modelId="{01991ED0-36F6-48AD-91D4-E6F545D1CED2}" type="parTrans" cxnId="{F013C8D1-BA72-4C4E-B573-9F2333965897}">
      <dgm:prSet/>
      <dgm:spPr/>
      <dgm:t>
        <a:bodyPr/>
        <a:lstStyle/>
        <a:p>
          <a:endParaRPr lang="en-US"/>
        </a:p>
      </dgm:t>
    </dgm:pt>
    <dgm:pt modelId="{C3806415-1F52-4A32-8676-309B70362241}" type="sibTrans" cxnId="{F013C8D1-BA72-4C4E-B573-9F2333965897}">
      <dgm:prSet/>
      <dgm:spPr/>
      <dgm:t>
        <a:bodyPr/>
        <a:lstStyle/>
        <a:p>
          <a:endParaRPr lang="en-US"/>
        </a:p>
      </dgm:t>
    </dgm:pt>
    <dgm:pt modelId="{232F7F49-598C-4994-921C-779BAA66A561}">
      <dgm:prSet phldrT="[Text]"/>
      <dgm:spPr/>
      <dgm:t>
        <a:bodyPr/>
        <a:lstStyle/>
        <a:p>
          <a:r>
            <a:rPr lang="en-US" dirty="0" smtClean="0"/>
            <a:t>Shop</a:t>
          </a:r>
          <a:endParaRPr lang="en-US" dirty="0"/>
        </a:p>
      </dgm:t>
    </dgm:pt>
    <dgm:pt modelId="{728AE7C8-DDAA-449D-A1D8-ACFB6AAFB4B5}" type="parTrans" cxnId="{EF8820FE-8299-44F2-B98F-44087B3837C8}">
      <dgm:prSet/>
      <dgm:spPr/>
      <dgm:t>
        <a:bodyPr/>
        <a:lstStyle/>
        <a:p>
          <a:endParaRPr lang="en-US"/>
        </a:p>
      </dgm:t>
    </dgm:pt>
    <dgm:pt modelId="{6B42DB9C-DC56-4E63-B725-1904DD23748A}" type="sibTrans" cxnId="{EF8820FE-8299-44F2-B98F-44087B3837C8}">
      <dgm:prSet/>
      <dgm:spPr/>
      <dgm:t>
        <a:bodyPr/>
        <a:lstStyle/>
        <a:p>
          <a:endParaRPr lang="en-US"/>
        </a:p>
      </dgm:t>
    </dgm:pt>
    <dgm:pt modelId="{B5A176F2-9BE1-4750-9C61-5E25D7AC0785}">
      <dgm:prSet/>
      <dgm:spPr/>
      <dgm:t>
        <a:bodyPr/>
        <a:lstStyle/>
        <a:p>
          <a:r>
            <a:rPr lang="en-US" dirty="0" smtClean="0"/>
            <a:t>Flying a kite</a:t>
          </a:r>
          <a:endParaRPr lang="en-US" dirty="0"/>
        </a:p>
      </dgm:t>
    </dgm:pt>
    <dgm:pt modelId="{B2CF553C-239A-4997-8178-043DF983D7D0}" type="parTrans" cxnId="{B2563C3D-F72A-48BD-B331-8331EC3C5045}">
      <dgm:prSet/>
      <dgm:spPr/>
      <dgm:t>
        <a:bodyPr/>
        <a:lstStyle/>
        <a:p>
          <a:endParaRPr lang="en-US"/>
        </a:p>
      </dgm:t>
    </dgm:pt>
    <dgm:pt modelId="{22D85202-FD51-43D5-8334-3B9CB813440F}" type="sibTrans" cxnId="{B2563C3D-F72A-48BD-B331-8331EC3C5045}">
      <dgm:prSet/>
      <dgm:spPr/>
      <dgm:t>
        <a:bodyPr/>
        <a:lstStyle/>
        <a:p>
          <a:endParaRPr lang="en-US"/>
        </a:p>
      </dgm:t>
    </dgm:pt>
    <dgm:pt modelId="{3FD29824-2EE6-4C97-8707-0B4397525DB7}">
      <dgm:prSet/>
      <dgm:spPr/>
      <dgm:t>
        <a:bodyPr/>
        <a:lstStyle/>
        <a:p>
          <a:r>
            <a:rPr lang="en-US" dirty="0" smtClean="0"/>
            <a:t>Hat stand</a:t>
          </a:r>
          <a:endParaRPr lang="en-US" dirty="0"/>
        </a:p>
      </dgm:t>
    </dgm:pt>
    <dgm:pt modelId="{C7D698E2-7398-44A8-870F-45245875A031}" type="parTrans" cxnId="{445EDA24-75CE-405F-A549-42093B4CEEF4}">
      <dgm:prSet/>
      <dgm:spPr/>
      <dgm:t>
        <a:bodyPr/>
        <a:lstStyle/>
        <a:p>
          <a:endParaRPr lang="en-US"/>
        </a:p>
      </dgm:t>
    </dgm:pt>
    <dgm:pt modelId="{AD702229-E818-48EA-91F0-F60799AC8B5C}" type="sibTrans" cxnId="{445EDA24-75CE-405F-A549-42093B4CEEF4}">
      <dgm:prSet/>
      <dgm:spPr/>
      <dgm:t>
        <a:bodyPr/>
        <a:lstStyle/>
        <a:p>
          <a:endParaRPr lang="en-US"/>
        </a:p>
      </dgm:t>
    </dgm:pt>
    <dgm:pt modelId="{B8E883EF-3128-4297-9906-F0A9BD494510}">
      <dgm:prSet/>
      <dgm:spPr/>
      <dgm:t>
        <a:bodyPr/>
        <a:lstStyle/>
        <a:p>
          <a:r>
            <a:rPr lang="en-US" dirty="0" smtClean="0"/>
            <a:t>Cruise</a:t>
          </a:r>
          <a:endParaRPr lang="en-US" dirty="0"/>
        </a:p>
      </dgm:t>
    </dgm:pt>
    <dgm:pt modelId="{65D65102-20B4-4FF2-AC8A-52F202383F6C}" type="parTrans" cxnId="{CFF45A8C-2DC6-4AB5-8517-AF52476692FD}">
      <dgm:prSet/>
      <dgm:spPr/>
      <dgm:t>
        <a:bodyPr/>
        <a:lstStyle/>
        <a:p>
          <a:endParaRPr lang="en-US"/>
        </a:p>
      </dgm:t>
    </dgm:pt>
    <dgm:pt modelId="{5EFDE175-9275-4A19-9E03-4FEBB88E50E7}" type="sibTrans" cxnId="{CFF45A8C-2DC6-4AB5-8517-AF52476692FD}">
      <dgm:prSet/>
      <dgm:spPr/>
      <dgm:t>
        <a:bodyPr/>
        <a:lstStyle/>
        <a:p>
          <a:endParaRPr lang="en-US"/>
        </a:p>
      </dgm:t>
    </dgm:pt>
    <dgm:pt modelId="{0B325054-D103-4A83-8EC7-EFCF27A40412}">
      <dgm:prSet/>
      <dgm:spPr/>
      <dgm:t>
        <a:bodyPr/>
        <a:lstStyle/>
        <a:p>
          <a:r>
            <a:rPr lang="en-US" dirty="0" smtClean="0"/>
            <a:t>Our ship</a:t>
          </a:r>
          <a:endParaRPr lang="en-US" dirty="0"/>
        </a:p>
      </dgm:t>
    </dgm:pt>
    <dgm:pt modelId="{2C6CFD58-2298-416F-A89E-DD7938D486FE}" type="parTrans" cxnId="{E0865045-04F4-41A2-B273-34018F9E7C87}">
      <dgm:prSet/>
      <dgm:spPr/>
      <dgm:t>
        <a:bodyPr/>
        <a:lstStyle/>
        <a:p>
          <a:endParaRPr lang="en-US"/>
        </a:p>
      </dgm:t>
    </dgm:pt>
    <dgm:pt modelId="{422B039F-4007-49AC-A111-39BAE1D6AD5D}" type="sibTrans" cxnId="{E0865045-04F4-41A2-B273-34018F9E7C87}">
      <dgm:prSet/>
      <dgm:spPr/>
      <dgm:t>
        <a:bodyPr/>
        <a:lstStyle/>
        <a:p>
          <a:endParaRPr lang="en-US"/>
        </a:p>
      </dgm:t>
    </dgm:pt>
    <dgm:pt modelId="{088900B6-8FCC-4677-94F1-2926F29F2CDE}" type="pres">
      <dgm:prSet presAssocID="{0F2F1170-9BE3-4124-8AB7-D8D87211AA0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4DFC6FB0-2AB6-4EB0-92A9-8AA6466E495A}" type="pres">
      <dgm:prSet presAssocID="{7F4A363D-9B98-4A1B-AF4B-525F4C8FA456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A0F615F-C63C-4727-812C-1AE69F842BAD}" type="pres">
      <dgm:prSet presAssocID="{7F4A363D-9B98-4A1B-AF4B-525F4C8FA456}" presName="Accent" presStyleLbl="trAlignAcc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CA7A5E4-8362-42C9-A242-2BF3B5621A3D}" type="pres">
      <dgm:prSet presAssocID="{7F4A363D-9B98-4A1B-AF4B-525F4C8FA456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  <dgm:t>
        <a:bodyPr/>
        <a:lstStyle/>
        <a:p>
          <a:endParaRPr lang="en-US"/>
        </a:p>
      </dgm:t>
    </dgm:pt>
    <dgm:pt modelId="{BBAB86A5-E0D5-41FE-88D5-39439A23A2CE}" type="pres">
      <dgm:prSet presAssocID="{7F4A363D-9B98-4A1B-AF4B-525F4C8FA456}" presName="ChildComposite" presStyleCnt="0"/>
      <dgm:spPr/>
      <dgm:t>
        <a:bodyPr/>
        <a:lstStyle/>
        <a:p>
          <a:endParaRPr lang="en-US"/>
        </a:p>
      </dgm:t>
    </dgm:pt>
    <dgm:pt modelId="{FA57F4E8-1006-44D8-8ADA-C43DD220CB09}" type="pres">
      <dgm:prSet presAssocID="{7F4A363D-9B98-4A1B-AF4B-525F4C8FA456}" presName="Child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5CCA4-3461-45A7-B38D-41882B284916}" type="pres">
      <dgm:prSet presAssocID="{7F4A363D-9B98-4A1B-AF4B-525F4C8FA456}" presName="Parent" presStyleLbl="revTx" presStyleIdx="0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52AA3-C137-49A3-A8EF-4A79294CE6D5}" type="pres">
      <dgm:prSet presAssocID="{C3806415-1F52-4A32-8676-309B70362241}" presName="sibTrans" presStyleCnt="0"/>
      <dgm:spPr/>
      <dgm:t>
        <a:bodyPr/>
        <a:lstStyle/>
        <a:p>
          <a:endParaRPr lang="en-US"/>
        </a:p>
      </dgm:t>
    </dgm:pt>
    <dgm:pt modelId="{CEA97763-F9C1-4A1C-BDA8-C9D4E23F5E49}" type="pres">
      <dgm:prSet presAssocID="{232F7F49-598C-4994-921C-779BAA66A561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5C77F92-9AE3-4644-B3DE-382B2704904C}" type="pres">
      <dgm:prSet presAssocID="{232F7F49-598C-4994-921C-779BAA66A561}" presName="Accent" presStyleLbl="trAlignAcc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75D0906-4ABB-4B13-AAAB-6950148458A5}" type="pres">
      <dgm:prSet presAssocID="{232F7F49-598C-4994-921C-779BAA66A561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52AD982C-73A0-4E4A-8674-48F0A1FDD368}" type="pres">
      <dgm:prSet presAssocID="{232F7F49-598C-4994-921C-779BAA66A561}" presName="ChildComposite" presStyleCnt="0"/>
      <dgm:spPr/>
      <dgm:t>
        <a:bodyPr/>
        <a:lstStyle/>
        <a:p>
          <a:endParaRPr lang="en-US"/>
        </a:p>
      </dgm:t>
    </dgm:pt>
    <dgm:pt modelId="{8A0E8D0E-99D9-44FE-997F-695D0AF61577}" type="pres">
      <dgm:prSet presAssocID="{232F7F49-598C-4994-921C-779BAA66A561}" presName="Child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24B7E-1BE0-46B9-BA60-531A3BC1A702}" type="pres">
      <dgm:prSet presAssocID="{232F7F49-598C-4994-921C-779BAA66A561}" presName="Parent" presStyleLbl="revTx" presStyleIdx="1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AFBFA-2276-4054-8E2E-11CAE99A26CA}" type="pres">
      <dgm:prSet presAssocID="{6B42DB9C-DC56-4E63-B725-1904DD23748A}" presName="sibTrans" presStyleCnt="0"/>
      <dgm:spPr/>
      <dgm:t>
        <a:bodyPr/>
        <a:lstStyle/>
        <a:p>
          <a:endParaRPr lang="en-US"/>
        </a:p>
      </dgm:t>
    </dgm:pt>
    <dgm:pt modelId="{2AC25E68-8EED-4647-B322-5A893EF68C0E}" type="pres">
      <dgm:prSet presAssocID="{B8E883EF-3128-4297-9906-F0A9BD494510}" presName="composite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A294F2E-351D-4C05-A6E2-945BDFEDA7EA}" type="pres">
      <dgm:prSet presAssocID="{B8E883EF-3128-4297-9906-F0A9BD494510}" presName="Accent" presStyleLbl="trAlignAcc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0FE0EFF-8144-486D-8729-0444B13531D4}" type="pres">
      <dgm:prSet presAssocID="{B8E883EF-3128-4297-9906-F0A9BD494510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US"/>
        </a:p>
      </dgm:t>
    </dgm:pt>
    <dgm:pt modelId="{6C518A0A-4971-4EEF-BC5B-5018D8C8E330}" type="pres">
      <dgm:prSet presAssocID="{B8E883EF-3128-4297-9906-F0A9BD494510}" presName="ChildComposite" presStyleCnt="0"/>
      <dgm:spPr/>
      <dgm:t>
        <a:bodyPr/>
        <a:lstStyle/>
        <a:p>
          <a:endParaRPr lang="en-US"/>
        </a:p>
      </dgm:t>
    </dgm:pt>
    <dgm:pt modelId="{4E8C1390-46FC-406A-B5B0-408D39423DD4}" type="pres">
      <dgm:prSet presAssocID="{B8E883EF-3128-4297-9906-F0A9BD494510}" presName="Child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FF159-8A1D-4C72-88E9-4028494F7155}" type="pres">
      <dgm:prSet presAssocID="{B8E883EF-3128-4297-9906-F0A9BD494510}" presName="Parent" presStyleLbl="revTx" presStyleIdx="2" presStyleCnt="3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5EDA24-75CE-405F-A549-42093B4CEEF4}" srcId="{232F7F49-598C-4994-921C-779BAA66A561}" destId="{3FD29824-2EE6-4C97-8707-0B4397525DB7}" srcOrd="0" destOrd="0" parTransId="{C7D698E2-7398-44A8-870F-45245875A031}" sibTransId="{AD702229-E818-48EA-91F0-F60799AC8B5C}"/>
    <dgm:cxn modelId="{CFF45A8C-2DC6-4AB5-8517-AF52476692FD}" srcId="{0F2F1170-9BE3-4124-8AB7-D8D87211AA0C}" destId="{B8E883EF-3128-4297-9906-F0A9BD494510}" srcOrd="2" destOrd="0" parTransId="{65D65102-20B4-4FF2-AC8A-52F202383F6C}" sibTransId="{5EFDE175-9275-4A19-9E03-4FEBB88E50E7}"/>
    <dgm:cxn modelId="{B2563C3D-F72A-48BD-B331-8331EC3C5045}" srcId="{7F4A363D-9B98-4A1B-AF4B-525F4C8FA456}" destId="{B5A176F2-9BE1-4750-9C61-5E25D7AC0785}" srcOrd="0" destOrd="0" parTransId="{B2CF553C-239A-4997-8178-043DF983D7D0}" sibTransId="{22D85202-FD51-43D5-8334-3B9CB813440F}"/>
    <dgm:cxn modelId="{002DA82E-EE79-413D-9DBF-006470CA11B4}" type="presOf" srcId="{0B325054-D103-4A83-8EC7-EFCF27A40412}" destId="{4E8C1390-46FC-406A-B5B0-408D39423DD4}" srcOrd="0" destOrd="0" presId="urn:microsoft.com/office/officeart/2008/layout/CaptionedPictures"/>
    <dgm:cxn modelId="{A4D88309-FC61-497B-94C2-588C3C7F7305}" type="presOf" srcId="{3FD29824-2EE6-4C97-8707-0B4397525DB7}" destId="{8A0E8D0E-99D9-44FE-997F-695D0AF61577}" srcOrd="0" destOrd="0" presId="urn:microsoft.com/office/officeart/2008/layout/CaptionedPictures"/>
    <dgm:cxn modelId="{E0865045-04F4-41A2-B273-34018F9E7C87}" srcId="{B8E883EF-3128-4297-9906-F0A9BD494510}" destId="{0B325054-D103-4A83-8EC7-EFCF27A40412}" srcOrd="0" destOrd="0" parTransId="{2C6CFD58-2298-416F-A89E-DD7938D486FE}" sibTransId="{422B039F-4007-49AC-A111-39BAE1D6AD5D}"/>
    <dgm:cxn modelId="{BD295EEB-EB85-46DA-B446-2CC273B7C9C3}" type="presOf" srcId="{232F7F49-598C-4994-921C-779BAA66A561}" destId="{44E24B7E-1BE0-46B9-BA60-531A3BC1A702}" srcOrd="0" destOrd="0" presId="urn:microsoft.com/office/officeart/2008/layout/CaptionedPictures"/>
    <dgm:cxn modelId="{C9EAE41D-7E4E-4604-B33B-523276B67A41}" type="presOf" srcId="{B8E883EF-3128-4297-9906-F0A9BD494510}" destId="{DEBFF159-8A1D-4C72-88E9-4028494F7155}" srcOrd="0" destOrd="0" presId="urn:microsoft.com/office/officeart/2008/layout/CaptionedPictures"/>
    <dgm:cxn modelId="{EF8820FE-8299-44F2-B98F-44087B3837C8}" srcId="{0F2F1170-9BE3-4124-8AB7-D8D87211AA0C}" destId="{232F7F49-598C-4994-921C-779BAA66A561}" srcOrd="1" destOrd="0" parTransId="{728AE7C8-DDAA-449D-A1D8-ACFB6AAFB4B5}" sibTransId="{6B42DB9C-DC56-4E63-B725-1904DD23748A}"/>
    <dgm:cxn modelId="{AF5D1864-40E5-4687-8938-5BC02F275E6A}" type="presOf" srcId="{B5A176F2-9BE1-4750-9C61-5E25D7AC0785}" destId="{FA57F4E8-1006-44D8-8ADA-C43DD220CB09}" srcOrd="0" destOrd="0" presId="urn:microsoft.com/office/officeart/2008/layout/CaptionedPictures"/>
    <dgm:cxn modelId="{F013C8D1-BA72-4C4E-B573-9F2333965897}" srcId="{0F2F1170-9BE3-4124-8AB7-D8D87211AA0C}" destId="{7F4A363D-9B98-4A1B-AF4B-525F4C8FA456}" srcOrd="0" destOrd="0" parTransId="{01991ED0-36F6-48AD-91D4-E6F545D1CED2}" sibTransId="{C3806415-1F52-4A32-8676-309B70362241}"/>
    <dgm:cxn modelId="{41AA6C4F-7166-4E4B-8392-82DD92D822AF}" type="presOf" srcId="{7F4A363D-9B98-4A1B-AF4B-525F4C8FA456}" destId="{68E5CCA4-3461-45A7-B38D-41882B284916}" srcOrd="0" destOrd="0" presId="urn:microsoft.com/office/officeart/2008/layout/CaptionedPictures"/>
    <dgm:cxn modelId="{1C7DEA91-C4C8-42E2-ACC6-91833F13A4F5}" type="presOf" srcId="{0F2F1170-9BE3-4124-8AB7-D8D87211AA0C}" destId="{088900B6-8FCC-4677-94F1-2926F29F2CDE}" srcOrd="0" destOrd="0" presId="urn:microsoft.com/office/officeart/2008/layout/CaptionedPictures"/>
    <dgm:cxn modelId="{6DCEDAA7-6F24-481F-987C-E0A9D9F9D28F}" type="presParOf" srcId="{088900B6-8FCC-4677-94F1-2926F29F2CDE}" destId="{4DFC6FB0-2AB6-4EB0-92A9-8AA6466E495A}" srcOrd="0" destOrd="0" presId="urn:microsoft.com/office/officeart/2008/layout/CaptionedPictures"/>
    <dgm:cxn modelId="{731B4223-E71C-4D7C-8753-9EE13ADE4358}" type="presParOf" srcId="{4DFC6FB0-2AB6-4EB0-92A9-8AA6466E495A}" destId="{DA0F615F-C63C-4727-812C-1AE69F842BAD}" srcOrd="0" destOrd="0" presId="urn:microsoft.com/office/officeart/2008/layout/CaptionedPictures"/>
    <dgm:cxn modelId="{8B5DD1EA-8802-49F4-B48F-E930B7528A96}" type="presParOf" srcId="{4DFC6FB0-2AB6-4EB0-92A9-8AA6466E495A}" destId="{ACA7A5E4-8362-42C9-A242-2BF3B5621A3D}" srcOrd="1" destOrd="0" presId="urn:microsoft.com/office/officeart/2008/layout/CaptionedPictures"/>
    <dgm:cxn modelId="{9FDF93E5-733B-45E3-BF14-CFBE6E9061D5}" type="presParOf" srcId="{4DFC6FB0-2AB6-4EB0-92A9-8AA6466E495A}" destId="{BBAB86A5-E0D5-41FE-88D5-39439A23A2CE}" srcOrd="2" destOrd="0" presId="urn:microsoft.com/office/officeart/2008/layout/CaptionedPictures"/>
    <dgm:cxn modelId="{4F3BC85D-6753-420C-ACB9-963472440BA7}" type="presParOf" srcId="{BBAB86A5-E0D5-41FE-88D5-39439A23A2CE}" destId="{FA57F4E8-1006-44D8-8ADA-C43DD220CB09}" srcOrd="0" destOrd="0" presId="urn:microsoft.com/office/officeart/2008/layout/CaptionedPictures"/>
    <dgm:cxn modelId="{EE4B3D55-3A80-4B8A-AF3E-A4321E1C00E6}" type="presParOf" srcId="{BBAB86A5-E0D5-41FE-88D5-39439A23A2CE}" destId="{68E5CCA4-3461-45A7-B38D-41882B284916}" srcOrd="1" destOrd="0" presId="urn:microsoft.com/office/officeart/2008/layout/CaptionedPictures"/>
    <dgm:cxn modelId="{09AF080B-E63C-4719-B890-AA994FA13D6E}" type="presParOf" srcId="{088900B6-8FCC-4677-94F1-2926F29F2CDE}" destId="{88952AA3-C137-49A3-A8EF-4A79294CE6D5}" srcOrd="1" destOrd="0" presId="urn:microsoft.com/office/officeart/2008/layout/CaptionedPictures"/>
    <dgm:cxn modelId="{CAC93283-683C-4ADB-87FF-6FB87CBC694B}" type="presParOf" srcId="{088900B6-8FCC-4677-94F1-2926F29F2CDE}" destId="{CEA97763-F9C1-4A1C-BDA8-C9D4E23F5E49}" srcOrd="2" destOrd="0" presId="urn:microsoft.com/office/officeart/2008/layout/CaptionedPictures"/>
    <dgm:cxn modelId="{7A9D6E3A-EAC5-422B-8D46-D0CCFB664330}" type="presParOf" srcId="{CEA97763-F9C1-4A1C-BDA8-C9D4E23F5E49}" destId="{35C77F92-9AE3-4644-B3DE-382B2704904C}" srcOrd="0" destOrd="0" presId="urn:microsoft.com/office/officeart/2008/layout/CaptionedPictures"/>
    <dgm:cxn modelId="{FEEE6EBD-B6EC-45A4-97F5-4336FD33BFE1}" type="presParOf" srcId="{CEA97763-F9C1-4A1C-BDA8-C9D4E23F5E49}" destId="{975D0906-4ABB-4B13-AAAB-6950148458A5}" srcOrd="1" destOrd="0" presId="urn:microsoft.com/office/officeart/2008/layout/CaptionedPictures"/>
    <dgm:cxn modelId="{644E84DD-28E2-412B-92B1-ECAF32CD2F91}" type="presParOf" srcId="{CEA97763-F9C1-4A1C-BDA8-C9D4E23F5E49}" destId="{52AD982C-73A0-4E4A-8674-48F0A1FDD368}" srcOrd="2" destOrd="0" presId="urn:microsoft.com/office/officeart/2008/layout/CaptionedPictures"/>
    <dgm:cxn modelId="{CCFE1451-D496-4511-98A7-CE75FF95407D}" type="presParOf" srcId="{52AD982C-73A0-4E4A-8674-48F0A1FDD368}" destId="{8A0E8D0E-99D9-44FE-997F-695D0AF61577}" srcOrd="0" destOrd="0" presId="urn:microsoft.com/office/officeart/2008/layout/CaptionedPictures"/>
    <dgm:cxn modelId="{D7EB1A38-60E6-4BEA-89B8-665EF9DC98A7}" type="presParOf" srcId="{52AD982C-73A0-4E4A-8674-48F0A1FDD368}" destId="{44E24B7E-1BE0-46B9-BA60-531A3BC1A702}" srcOrd="1" destOrd="0" presId="urn:microsoft.com/office/officeart/2008/layout/CaptionedPictures"/>
    <dgm:cxn modelId="{5FBC9F50-2BBA-4701-A135-7E6DFCA6833A}" type="presParOf" srcId="{088900B6-8FCC-4677-94F1-2926F29F2CDE}" destId="{548AFBFA-2276-4054-8E2E-11CAE99A26CA}" srcOrd="3" destOrd="0" presId="urn:microsoft.com/office/officeart/2008/layout/CaptionedPictures"/>
    <dgm:cxn modelId="{37D5429C-4209-482E-9CC8-D3BB0F9E06E1}" type="presParOf" srcId="{088900B6-8FCC-4677-94F1-2926F29F2CDE}" destId="{2AC25E68-8EED-4647-B322-5A893EF68C0E}" srcOrd="4" destOrd="0" presId="urn:microsoft.com/office/officeart/2008/layout/CaptionedPictures"/>
    <dgm:cxn modelId="{B376BAB1-5A9E-46CC-AC94-ADBABB3E0221}" type="presParOf" srcId="{2AC25E68-8EED-4647-B322-5A893EF68C0E}" destId="{4A294F2E-351D-4C05-A6E2-945BDFEDA7EA}" srcOrd="0" destOrd="0" presId="urn:microsoft.com/office/officeart/2008/layout/CaptionedPictures"/>
    <dgm:cxn modelId="{463DE89A-0EB2-4EDC-A552-8C781C5E9B29}" type="presParOf" srcId="{2AC25E68-8EED-4647-B322-5A893EF68C0E}" destId="{70FE0EFF-8144-486D-8729-0444B13531D4}" srcOrd="1" destOrd="0" presId="urn:microsoft.com/office/officeart/2008/layout/CaptionedPictures"/>
    <dgm:cxn modelId="{0CE4096E-CF99-499F-A206-C08D7792172B}" type="presParOf" srcId="{2AC25E68-8EED-4647-B322-5A893EF68C0E}" destId="{6C518A0A-4971-4EEF-BC5B-5018D8C8E330}" srcOrd="2" destOrd="0" presId="urn:microsoft.com/office/officeart/2008/layout/CaptionedPictures"/>
    <dgm:cxn modelId="{C7615754-3B16-400F-912A-7EA9C93A5F44}" type="presParOf" srcId="{6C518A0A-4971-4EEF-BC5B-5018D8C8E330}" destId="{4E8C1390-46FC-406A-B5B0-408D39423DD4}" srcOrd="0" destOrd="0" presId="urn:microsoft.com/office/officeart/2008/layout/CaptionedPictures"/>
    <dgm:cxn modelId="{AC7BA302-E7D6-4224-BFE5-32353EDB1425}" type="presParOf" srcId="{6C518A0A-4971-4EEF-BC5B-5018D8C8E330}" destId="{DEBFF159-8A1D-4C72-88E9-4028494F7155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65DF8-97E1-4E41-AE0E-6303B958E998}">
      <dsp:nvSpPr>
        <dsp:cNvPr id="0" name=""/>
        <dsp:cNvSpPr/>
      </dsp:nvSpPr>
      <dsp:spPr>
        <a:xfrm>
          <a:off x="682911" y="1730"/>
          <a:ext cx="2157021" cy="1078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Plan</a:t>
          </a:r>
          <a:endParaRPr lang="en-US" sz="5800" kern="1200" dirty="0"/>
        </a:p>
      </dsp:txBody>
      <dsp:txXfrm>
        <a:off x="714499" y="33318"/>
        <a:ext cx="2093845" cy="1015334"/>
      </dsp:txXfrm>
    </dsp:sp>
    <dsp:sp modelId="{6CBC8012-77BA-47F3-BC50-7DFC528C197F}">
      <dsp:nvSpPr>
        <dsp:cNvPr id="0" name=""/>
        <dsp:cNvSpPr/>
      </dsp:nvSpPr>
      <dsp:spPr>
        <a:xfrm>
          <a:off x="898613" y="1080241"/>
          <a:ext cx="215702" cy="808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883"/>
              </a:lnTo>
              <a:lnTo>
                <a:pt x="215702" y="80888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2BF3EF-53BF-410A-AFF3-142FAA8ADE91}">
      <dsp:nvSpPr>
        <dsp:cNvPr id="0" name=""/>
        <dsp:cNvSpPr/>
      </dsp:nvSpPr>
      <dsp:spPr>
        <a:xfrm>
          <a:off x="1114316" y="1349869"/>
          <a:ext cx="1725617" cy="107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Decide “where” to go</a:t>
          </a:r>
          <a:endParaRPr lang="en-US" sz="2200" kern="1200" dirty="0"/>
        </a:p>
      </dsp:txBody>
      <dsp:txXfrm>
        <a:off x="1145904" y="1381457"/>
        <a:ext cx="1662441" cy="1015334"/>
      </dsp:txXfrm>
    </dsp:sp>
    <dsp:sp modelId="{D8B4E74F-BA15-4CB5-9C06-843F1D09DFDD}">
      <dsp:nvSpPr>
        <dsp:cNvPr id="0" name=""/>
        <dsp:cNvSpPr/>
      </dsp:nvSpPr>
      <dsp:spPr>
        <a:xfrm>
          <a:off x="898613" y="1080241"/>
          <a:ext cx="215702" cy="2157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021"/>
              </a:lnTo>
              <a:lnTo>
                <a:pt x="215702" y="21570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DDFAF-56FB-426E-9ABA-A3C6894FCA22}">
      <dsp:nvSpPr>
        <dsp:cNvPr id="0" name=""/>
        <dsp:cNvSpPr/>
      </dsp:nvSpPr>
      <dsp:spPr>
        <a:xfrm>
          <a:off x="1114316" y="2698008"/>
          <a:ext cx="1725617" cy="107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Decide “when” to go</a:t>
          </a:r>
          <a:endParaRPr lang="en-US" sz="2200" kern="1200" dirty="0"/>
        </a:p>
      </dsp:txBody>
      <dsp:txXfrm>
        <a:off x="1145904" y="2729596"/>
        <a:ext cx="1662441" cy="1015334"/>
      </dsp:txXfrm>
    </dsp:sp>
    <dsp:sp modelId="{8869F646-8715-4B5F-AB51-8872364D5BDB}">
      <dsp:nvSpPr>
        <dsp:cNvPr id="0" name=""/>
        <dsp:cNvSpPr/>
      </dsp:nvSpPr>
      <dsp:spPr>
        <a:xfrm>
          <a:off x="3379189" y="1730"/>
          <a:ext cx="2157021" cy="1078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Save</a:t>
          </a:r>
          <a:endParaRPr lang="en-US" sz="5800" kern="1200" dirty="0"/>
        </a:p>
      </dsp:txBody>
      <dsp:txXfrm>
        <a:off x="3410777" y="33318"/>
        <a:ext cx="2093845" cy="1015334"/>
      </dsp:txXfrm>
    </dsp:sp>
    <dsp:sp modelId="{CD22828D-3B4D-4200-93E5-B4B58178FBA4}">
      <dsp:nvSpPr>
        <dsp:cNvPr id="0" name=""/>
        <dsp:cNvSpPr/>
      </dsp:nvSpPr>
      <dsp:spPr>
        <a:xfrm>
          <a:off x="3594891" y="1080241"/>
          <a:ext cx="215702" cy="808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883"/>
              </a:lnTo>
              <a:lnTo>
                <a:pt x="215702" y="80888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EC686-6BB6-4A4E-BEBB-628196BA818B}">
      <dsp:nvSpPr>
        <dsp:cNvPr id="0" name=""/>
        <dsp:cNvSpPr/>
      </dsp:nvSpPr>
      <dsp:spPr>
        <a:xfrm>
          <a:off x="3810593" y="1349869"/>
          <a:ext cx="1725617" cy="107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Determine how much you need</a:t>
          </a:r>
          <a:endParaRPr lang="en-US" sz="2200" kern="1200" dirty="0"/>
        </a:p>
      </dsp:txBody>
      <dsp:txXfrm>
        <a:off x="3842181" y="1381457"/>
        <a:ext cx="1662441" cy="1015334"/>
      </dsp:txXfrm>
    </dsp:sp>
    <dsp:sp modelId="{26E15256-AE55-4914-A7D5-1B83251075D5}">
      <dsp:nvSpPr>
        <dsp:cNvPr id="0" name=""/>
        <dsp:cNvSpPr/>
      </dsp:nvSpPr>
      <dsp:spPr>
        <a:xfrm>
          <a:off x="3594891" y="1080241"/>
          <a:ext cx="215702" cy="2157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021"/>
              </a:lnTo>
              <a:lnTo>
                <a:pt x="215702" y="21570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72674-1D7B-40E8-AD0F-A8AE955F3653}">
      <dsp:nvSpPr>
        <dsp:cNvPr id="0" name=""/>
        <dsp:cNvSpPr/>
      </dsp:nvSpPr>
      <dsp:spPr>
        <a:xfrm>
          <a:off x="3810593" y="2698008"/>
          <a:ext cx="1725617" cy="107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Start putting it away</a:t>
          </a:r>
          <a:endParaRPr lang="en-US" sz="2200" kern="1200" dirty="0"/>
        </a:p>
      </dsp:txBody>
      <dsp:txXfrm>
        <a:off x="3842181" y="2729596"/>
        <a:ext cx="1662441" cy="1015334"/>
      </dsp:txXfrm>
    </dsp:sp>
    <dsp:sp modelId="{CA6E0BE0-F796-475E-A849-9FAE4473C512}">
      <dsp:nvSpPr>
        <dsp:cNvPr id="0" name=""/>
        <dsp:cNvSpPr/>
      </dsp:nvSpPr>
      <dsp:spPr>
        <a:xfrm>
          <a:off x="6075466" y="1730"/>
          <a:ext cx="2157021" cy="10785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Enjoy</a:t>
          </a:r>
          <a:endParaRPr lang="en-US" sz="5800" kern="1200" dirty="0"/>
        </a:p>
      </dsp:txBody>
      <dsp:txXfrm>
        <a:off x="6107054" y="33318"/>
        <a:ext cx="2093845" cy="1015334"/>
      </dsp:txXfrm>
    </dsp:sp>
    <dsp:sp modelId="{91A7DAF0-03FC-43BF-A229-E969D8A6583C}">
      <dsp:nvSpPr>
        <dsp:cNvPr id="0" name=""/>
        <dsp:cNvSpPr/>
      </dsp:nvSpPr>
      <dsp:spPr>
        <a:xfrm>
          <a:off x="6291168" y="1080241"/>
          <a:ext cx="215702" cy="808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883"/>
              </a:lnTo>
              <a:lnTo>
                <a:pt x="215702" y="80888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FDEFC-B8ED-435A-9C16-AF536E7B67F0}">
      <dsp:nvSpPr>
        <dsp:cNvPr id="0" name=""/>
        <dsp:cNvSpPr/>
      </dsp:nvSpPr>
      <dsp:spPr>
        <a:xfrm>
          <a:off x="6506870" y="1349869"/>
          <a:ext cx="1725617" cy="107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Buy the tickets</a:t>
          </a:r>
          <a:endParaRPr lang="en-US" sz="2200" kern="1200" dirty="0"/>
        </a:p>
      </dsp:txBody>
      <dsp:txXfrm>
        <a:off x="6538458" y="1381457"/>
        <a:ext cx="1662441" cy="1015334"/>
      </dsp:txXfrm>
    </dsp:sp>
    <dsp:sp modelId="{CAE4DA90-9C3A-4819-B01E-9E5057B5647C}">
      <dsp:nvSpPr>
        <dsp:cNvPr id="0" name=""/>
        <dsp:cNvSpPr/>
      </dsp:nvSpPr>
      <dsp:spPr>
        <a:xfrm>
          <a:off x="6291168" y="1080241"/>
          <a:ext cx="215702" cy="2157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7021"/>
              </a:lnTo>
              <a:lnTo>
                <a:pt x="215702" y="215702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79C4DE-2EC0-46CA-8E30-C13AF2999C95}">
      <dsp:nvSpPr>
        <dsp:cNvPr id="0" name=""/>
        <dsp:cNvSpPr/>
      </dsp:nvSpPr>
      <dsp:spPr>
        <a:xfrm>
          <a:off x="6506870" y="2698008"/>
          <a:ext cx="1725617" cy="1078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Sit back and relax</a:t>
          </a:r>
          <a:endParaRPr lang="en-US" sz="2200" kern="1200" dirty="0"/>
        </a:p>
      </dsp:txBody>
      <dsp:txXfrm>
        <a:off x="6538458" y="2729596"/>
        <a:ext cx="1662441" cy="10153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F615F-C63C-4727-812C-1AE69F842BAD}">
      <dsp:nvSpPr>
        <dsp:cNvPr id="0" name=""/>
        <dsp:cNvSpPr/>
      </dsp:nvSpPr>
      <dsp:spPr>
        <a:xfrm>
          <a:off x="3268" y="415090"/>
          <a:ext cx="2505857" cy="29480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7A5E4-8362-42C9-A242-2BF3B5621A3D}">
      <dsp:nvSpPr>
        <dsp:cNvPr id="0" name=""/>
        <dsp:cNvSpPr/>
      </dsp:nvSpPr>
      <dsp:spPr>
        <a:xfrm>
          <a:off x="128561" y="533013"/>
          <a:ext cx="2255272" cy="19162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57F4E8-1006-44D8-8ADA-C43DD220CB09}">
      <dsp:nvSpPr>
        <dsp:cNvPr id="0" name=""/>
        <dsp:cNvSpPr/>
      </dsp:nvSpPr>
      <dsp:spPr>
        <a:xfrm>
          <a:off x="128561" y="2744088"/>
          <a:ext cx="2255272" cy="50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Flying a kite</a:t>
          </a:r>
          <a:endParaRPr lang="en-US" sz="1300" kern="1200" dirty="0"/>
        </a:p>
      </dsp:txBody>
      <dsp:txXfrm>
        <a:off x="128561" y="2744088"/>
        <a:ext cx="2255272" cy="501147"/>
      </dsp:txXfrm>
    </dsp:sp>
    <dsp:sp modelId="{68E5CCA4-3461-45A7-B38D-41882B284916}">
      <dsp:nvSpPr>
        <dsp:cNvPr id="0" name=""/>
        <dsp:cNvSpPr/>
      </dsp:nvSpPr>
      <dsp:spPr>
        <a:xfrm>
          <a:off x="128561" y="2449257"/>
          <a:ext cx="2255272" cy="29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Beach</a:t>
          </a:r>
          <a:endParaRPr lang="en-US" sz="1300" kern="1200" dirty="0"/>
        </a:p>
      </dsp:txBody>
      <dsp:txXfrm>
        <a:off x="128561" y="2449257"/>
        <a:ext cx="2255272" cy="294830"/>
      </dsp:txXfrm>
    </dsp:sp>
    <dsp:sp modelId="{35C77F92-9AE3-4644-B3DE-382B2704904C}">
      <dsp:nvSpPr>
        <dsp:cNvPr id="0" name=""/>
        <dsp:cNvSpPr/>
      </dsp:nvSpPr>
      <dsp:spPr>
        <a:xfrm>
          <a:off x="3204771" y="415090"/>
          <a:ext cx="2505857" cy="29480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5D0906-4ABB-4B13-AAAB-6950148458A5}">
      <dsp:nvSpPr>
        <dsp:cNvPr id="0" name=""/>
        <dsp:cNvSpPr/>
      </dsp:nvSpPr>
      <dsp:spPr>
        <a:xfrm>
          <a:off x="3330063" y="533013"/>
          <a:ext cx="2255272" cy="191624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A0E8D0E-99D9-44FE-997F-695D0AF61577}">
      <dsp:nvSpPr>
        <dsp:cNvPr id="0" name=""/>
        <dsp:cNvSpPr/>
      </dsp:nvSpPr>
      <dsp:spPr>
        <a:xfrm>
          <a:off x="3330063" y="2744088"/>
          <a:ext cx="2255272" cy="50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Hat stand</a:t>
          </a:r>
          <a:endParaRPr lang="en-US" sz="1300" kern="1200" dirty="0"/>
        </a:p>
      </dsp:txBody>
      <dsp:txXfrm>
        <a:off x="3330063" y="2744088"/>
        <a:ext cx="2255272" cy="501147"/>
      </dsp:txXfrm>
    </dsp:sp>
    <dsp:sp modelId="{44E24B7E-1BE0-46B9-BA60-531A3BC1A702}">
      <dsp:nvSpPr>
        <dsp:cNvPr id="0" name=""/>
        <dsp:cNvSpPr/>
      </dsp:nvSpPr>
      <dsp:spPr>
        <a:xfrm>
          <a:off x="3330063" y="2449257"/>
          <a:ext cx="2255272" cy="29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Shop</a:t>
          </a:r>
          <a:endParaRPr lang="en-US" sz="1300" kern="1200" dirty="0"/>
        </a:p>
      </dsp:txBody>
      <dsp:txXfrm>
        <a:off x="3330063" y="2449257"/>
        <a:ext cx="2255272" cy="294830"/>
      </dsp:txXfrm>
    </dsp:sp>
    <dsp:sp modelId="{4A294F2E-351D-4C05-A6E2-945BDFEDA7EA}">
      <dsp:nvSpPr>
        <dsp:cNvPr id="0" name=""/>
        <dsp:cNvSpPr/>
      </dsp:nvSpPr>
      <dsp:spPr>
        <a:xfrm>
          <a:off x="6406273" y="415090"/>
          <a:ext cx="2505857" cy="29480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E0EFF-8144-486D-8729-0444B13531D4}">
      <dsp:nvSpPr>
        <dsp:cNvPr id="0" name=""/>
        <dsp:cNvSpPr/>
      </dsp:nvSpPr>
      <dsp:spPr>
        <a:xfrm>
          <a:off x="6531566" y="533013"/>
          <a:ext cx="2255272" cy="19162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8C1390-46FC-406A-B5B0-408D39423DD4}">
      <dsp:nvSpPr>
        <dsp:cNvPr id="0" name=""/>
        <dsp:cNvSpPr/>
      </dsp:nvSpPr>
      <dsp:spPr>
        <a:xfrm>
          <a:off x="6531566" y="2744088"/>
          <a:ext cx="2255272" cy="5011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Our ship</a:t>
          </a:r>
          <a:endParaRPr lang="en-US" sz="1300" kern="1200" dirty="0"/>
        </a:p>
      </dsp:txBody>
      <dsp:txXfrm>
        <a:off x="6531566" y="2744088"/>
        <a:ext cx="2255272" cy="501147"/>
      </dsp:txXfrm>
    </dsp:sp>
    <dsp:sp modelId="{DEBFF159-8A1D-4C72-88E9-4028494F7155}">
      <dsp:nvSpPr>
        <dsp:cNvPr id="0" name=""/>
        <dsp:cNvSpPr/>
      </dsp:nvSpPr>
      <dsp:spPr>
        <a:xfrm>
          <a:off x="6531566" y="2449257"/>
          <a:ext cx="2255272" cy="294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Cruise</a:t>
          </a:r>
          <a:endParaRPr lang="en-US" sz="1300" kern="1200" dirty="0"/>
        </a:p>
      </dsp:txBody>
      <dsp:txXfrm>
        <a:off x="6531566" y="2449257"/>
        <a:ext cx="2255272" cy="294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4323810"/>
            <a:ext cx="1744652" cy="778589"/>
          </a:xfrm>
          <a:custGeom>
            <a:avLst/>
            <a:gdLst>
              <a:gd name="T0" fmla="*/ 287 w 372"/>
              <a:gd name="T1" fmla="*/ 166 h 166"/>
              <a:gd name="T2" fmla="*/ 293 w 372"/>
              <a:gd name="T3" fmla="*/ 164 h 166"/>
              <a:gd name="T4" fmla="*/ 294 w 372"/>
              <a:gd name="T5" fmla="*/ 163 h 166"/>
              <a:gd name="T6" fmla="*/ 370 w 372"/>
              <a:gd name="T7" fmla="*/ 87 h 166"/>
              <a:gd name="T8" fmla="*/ 370 w 372"/>
              <a:gd name="T9" fmla="*/ 78 h 166"/>
              <a:gd name="T10" fmla="*/ 294 w 372"/>
              <a:gd name="T11" fmla="*/ 3 h 166"/>
              <a:gd name="T12" fmla="*/ 293 w 372"/>
              <a:gd name="T13" fmla="*/ 2 h 166"/>
              <a:gd name="T14" fmla="*/ 287 w 372"/>
              <a:gd name="T15" fmla="*/ 0 h 166"/>
              <a:gd name="T16" fmla="*/ 0 w 372"/>
              <a:gd name="T17" fmla="*/ 0 h 166"/>
              <a:gd name="T18" fmla="*/ 0 w 372"/>
              <a:gd name="T19" fmla="*/ 166 h 166"/>
              <a:gd name="T20" fmla="*/ 287 w 372"/>
              <a:gd name="T21" fmla="*/ 16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8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31781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5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 flipV="1">
            <a:off x="-4189" y="31781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>
                <a:solidFill>
                  <a:schemeClr val="accent1"/>
                </a:solidFill>
              </a:rPr>
              <a:t>”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727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491172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9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27407"/>
            <a:ext cx="8391098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 flipV="1">
            <a:off x="-4189" y="491172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baseline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 smtClean="0">
                <a:solidFill>
                  <a:schemeClr val="accent1"/>
                </a:solidFill>
              </a:rPr>
              <a:t>”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8649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491172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057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b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10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26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5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31781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46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9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0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7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04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71437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 flipV="1">
            <a:off x="-4189" y="4911725"/>
            <a:ext cx="1588527" cy="507297"/>
          </a:xfrm>
          <a:custGeom>
            <a:avLst/>
            <a:gdLst>
              <a:gd name="T0" fmla="*/ 365 w 367"/>
              <a:gd name="T1" fmla="*/ 50 h 106"/>
              <a:gd name="T2" fmla="*/ 317 w 367"/>
              <a:gd name="T3" fmla="*/ 2 h 106"/>
              <a:gd name="T4" fmla="*/ 316 w 367"/>
              <a:gd name="T5" fmla="*/ 1 h 106"/>
              <a:gd name="T6" fmla="*/ 313 w 367"/>
              <a:gd name="T7" fmla="*/ 0 h 106"/>
              <a:gd name="T8" fmla="*/ 294 w 367"/>
              <a:gd name="T9" fmla="*/ 0 h 106"/>
              <a:gd name="T10" fmla="*/ 5 w 367"/>
              <a:gd name="T11" fmla="*/ 0 h 106"/>
              <a:gd name="T12" fmla="*/ 0 w 367"/>
              <a:gd name="T13" fmla="*/ 0 h 106"/>
              <a:gd name="T14" fmla="*/ 0 w 367"/>
              <a:gd name="T15" fmla="*/ 5 h 106"/>
              <a:gd name="T16" fmla="*/ 0 w 367"/>
              <a:gd name="T17" fmla="*/ 100 h 106"/>
              <a:gd name="T18" fmla="*/ 0 w 367"/>
              <a:gd name="T19" fmla="*/ 106 h 106"/>
              <a:gd name="T20" fmla="*/ 5 w 367"/>
              <a:gd name="T21" fmla="*/ 106 h 106"/>
              <a:gd name="T22" fmla="*/ 294 w 367"/>
              <a:gd name="T23" fmla="*/ 106 h 106"/>
              <a:gd name="T24" fmla="*/ 313 w 367"/>
              <a:gd name="T25" fmla="*/ 106 h 106"/>
              <a:gd name="T26" fmla="*/ 316 w 367"/>
              <a:gd name="T27" fmla="*/ 105 h 106"/>
              <a:gd name="T28" fmla="*/ 317 w 367"/>
              <a:gd name="T29" fmla="*/ 104 h 106"/>
              <a:gd name="T30" fmla="*/ 365 w 367"/>
              <a:gd name="T31" fmla="*/ 56 h 106"/>
              <a:gd name="T32" fmla="*/ 365 w 367"/>
              <a:gd name="T33" fmla="*/ 50 h 106"/>
              <a:gd name="connsiteX0" fmla="*/ 9946 w 9946"/>
              <a:gd name="connsiteY0" fmla="*/ 4717 h 10000"/>
              <a:gd name="connsiteX1" fmla="*/ 8638 w 9946"/>
              <a:gd name="connsiteY1" fmla="*/ 189 h 10000"/>
              <a:gd name="connsiteX2" fmla="*/ 8610 w 9946"/>
              <a:gd name="connsiteY2" fmla="*/ 94 h 10000"/>
              <a:gd name="connsiteX3" fmla="*/ 8529 w 9946"/>
              <a:gd name="connsiteY3" fmla="*/ 0 h 10000"/>
              <a:gd name="connsiteX4" fmla="*/ 8011 w 9946"/>
              <a:gd name="connsiteY4" fmla="*/ 0 h 10000"/>
              <a:gd name="connsiteX5" fmla="*/ 874 w 9946"/>
              <a:gd name="connsiteY5" fmla="*/ 70 h 10000"/>
              <a:gd name="connsiteX6" fmla="*/ 136 w 9946"/>
              <a:gd name="connsiteY6" fmla="*/ 0 h 10000"/>
              <a:gd name="connsiteX7" fmla="*/ 0 w 9946"/>
              <a:gd name="connsiteY7" fmla="*/ 0 h 10000"/>
              <a:gd name="connsiteX8" fmla="*/ 0 w 9946"/>
              <a:gd name="connsiteY8" fmla="*/ 472 h 10000"/>
              <a:gd name="connsiteX9" fmla="*/ 0 w 9946"/>
              <a:gd name="connsiteY9" fmla="*/ 9434 h 10000"/>
              <a:gd name="connsiteX10" fmla="*/ 0 w 9946"/>
              <a:gd name="connsiteY10" fmla="*/ 10000 h 10000"/>
              <a:gd name="connsiteX11" fmla="*/ 136 w 9946"/>
              <a:gd name="connsiteY11" fmla="*/ 10000 h 10000"/>
              <a:gd name="connsiteX12" fmla="*/ 8011 w 9946"/>
              <a:gd name="connsiteY12" fmla="*/ 10000 h 10000"/>
              <a:gd name="connsiteX13" fmla="*/ 8529 w 9946"/>
              <a:gd name="connsiteY13" fmla="*/ 10000 h 10000"/>
              <a:gd name="connsiteX14" fmla="*/ 8610 w 9946"/>
              <a:gd name="connsiteY14" fmla="*/ 9906 h 10000"/>
              <a:gd name="connsiteX15" fmla="*/ 8638 w 9946"/>
              <a:gd name="connsiteY15" fmla="*/ 9811 h 10000"/>
              <a:gd name="connsiteX16" fmla="*/ 9946 w 9946"/>
              <a:gd name="connsiteY16" fmla="*/ 5283 h 10000"/>
              <a:gd name="connsiteX17" fmla="*/ 9946 w 9946"/>
              <a:gd name="connsiteY17" fmla="*/ 4717 h 10000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137 w 10000"/>
              <a:gd name="connsiteY11" fmla="*/ 10000 h 10034"/>
              <a:gd name="connsiteX12" fmla="*/ 903 w 10000"/>
              <a:gd name="connsiteY12" fmla="*/ 10034 h 10034"/>
              <a:gd name="connsiteX13" fmla="*/ 8054 w 10000"/>
              <a:gd name="connsiteY13" fmla="*/ 10000 h 10034"/>
              <a:gd name="connsiteX14" fmla="*/ 8575 w 10000"/>
              <a:gd name="connsiteY14" fmla="*/ 10000 h 10034"/>
              <a:gd name="connsiteX15" fmla="*/ 8657 w 10000"/>
              <a:gd name="connsiteY15" fmla="*/ 9906 h 10034"/>
              <a:gd name="connsiteX16" fmla="*/ 8685 w 10000"/>
              <a:gd name="connsiteY16" fmla="*/ 9811 h 10034"/>
              <a:gd name="connsiteX17" fmla="*/ 10000 w 10000"/>
              <a:gd name="connsiteY17" fmla="*/ 5283 h 10034"/>
              <a:gd name="connsiteX18" fmla="*/ 10000 w 10000"/>
              <a:gd name="connsiteY18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0 w 10000"/>
              <a:gd name="connsiteY10" fmla="*/ 10000 h 10034"/>
              <a:gd name="connsiteX11" fmla="*/ 903 w 10000"/>
              <a:gd name="connsiteY11" fmla="*/ 10034 h 10034"/>
              <a:gd name="connsiteX12" fmla="*/ 8054 w 10000"/>
              <a:gd name="connsiteY12" fmla="*/ 10000 h 10034"/>
              <a:gd name="connsiteX13" fmla="*/ 8575 w 10000"/>
              <a:gd name="connsiteY13" fmla="*/ 10000 h 10034"/>
              <a:gd name="connsiteX14" fmla="*/ 8657 w 10000"/>
              <a:gd name="connsiteY14" fmla="*/ 9906 h 10034"/>
              <a:gd name="connsiteX15" fmla="*/ 8685 w 10000"/>
              <a:gd name="connsiteY15" fmla="*/ 9811 h 10034"/>
              <a:gd name="connsiteX16" fmla="*/ 10000 w 10000"/>
              <a:gd name="connsiteY16" fmla="*/ 5283 h 10034"/>
              <a:gd name="connsiteX17" fmla="*/ 10000 w 10000"/>
              <a:gd name="connsiteY17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0 w 10000"/>
              <a:gd name="connsiteY9" fmla="*/ 9434 h 10034"/>
              <a:gd name="connsiteX10" fmla="*/ 903 w 10000"/>
              <a:gd name="connsiteY10" fmla="*/ 10034 h 10034"/>
              <a:gd name="connsiteX11" fmla="*/ 8054 w 10000"/>
              <a:gd name="connsiteY11" fmla="*/ 10000 h 10034"/>
              <a:gd name="connsiteX12" fmla="*/ 8575 w 10000"/>
              <a:gd name="connsiteY12" fmla="*/ 10000 h 10034"/>
              <a:gd name="connsiteX13" fmla="*/ 8657 w 10000"/>
              <a:gd name="connsiteY13" fmla="*/ 9906 h 10034"/>
              <a:gd name="connsiteX14" fmla="*/ 8685 w 10000"/>
              <a:gd name="connsiteY14" fmla="*/ 9811 h 10034"/>
              <a:gd name="connsiteX15" fmla="*/ 10000 w 10000"/>
              <a:gd name="connsiteY15" fmla="*/ 5283 h 10034"/>
              <a:gd name="connsiteX16" fmla="*/ 10000 w 10000"/>
              <a:gd name="connsiteY16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0 w 10000"/>
              <a:gd name="connsiteY8" fmla="*/ 472 h 10034"/>
              <a:gd name="connsiteX9" fmla="*/ 903 w 10000"/>
              <a:gd name="connsiteY9" fmla="*/ 10034 h 10034"/>
              <a:gd name="connsiteX10" fmla="*/ 8054 w 10000"/>
              <a:gd name="connsiteY10" fmla="*/ 10000 h 10034"/>
              <a:gd name="connsiteX11" fmla="*/ 8575 w 10000"/>
              <a:gd name="connsiteY11" fmla="*/ 10000 h 10034"/>
              <a:gd name="connsiteX12" fmla="*/ 8657 w 10000"/>
              <a:gd name="connsiteY12" fmla="*/ 9906 h 10034"/>
              <a:gd name="connsiteX13" fmla="*/ 8685 w 10000"/>
              <a:gd name="connsiteY13" fmla="*/ 9811 h 10034"/>
              <a:gd name="connsiteX14" fmla="*/ 10000 w 10000"/>
              <a:gd name="connsiteY14" fmla="*/ 5283 h 10034"/>
              <a:gd name="connsiteX15" fmla="*/ 10000 w 10000"/>
              <a:gd name="connsiteY15" fmla="*/ 4717 h 10034"/>
              <a:gd name="connsiteX0" fmla="*/ 10000 w 10000"/>
              <a:gd name="connsiteY0" fmla="*/ 4717 h 10034"/>
              <a:gd name="connsiteX1" fmla="*/ 8685 w 10000"/>
              <a:gd name="connsiteY1" fmla="*/ 189 h 10034"/>
              <a:gd name="connsiteX2" fmla="*/ 8657 w 10000"/>
              <a:gd name="connsiteY2" fmla="*/ 94 h 10034"/>
              <a:gd name="connsiteX3" fmla="*/ 8575 w 10000"/>
              <a:gd name="connsiteY3" fmla="*/ 0 h 10034"/>
              <a:gd name="connsiteX4" fmla="*/ 8054 w 10000"/>
              <a:gd name="connsiteY4" fmla="*/ 0 h 10034"/>
              <a:gd name="connsiteX5" fmla="*/ 879 w 10000"/>
              <a:gd name="connsiteY5" fmla="*/ 70 h 10034"/>
              <a:gd name="connsiteX6" fmla="*/ 137 w 10000"/>
              <a:gd name="connsiteY6" fmla="*/ 0 h 10034"/>
              <a:gd name="connsiteX7" fmla="*/ 0 w 10000"/>
              <a:gd name="connsiteY7" fmla="*/ 0 h 10034"/>
              <a:gd name="connsiteX8" fmla="*/ 903 w 10000"/>
              <a:gd name="connsiteY8" fmla="*/ 10034 h 10034"/>
              <a:gd name="connsiteX9" fmla="*/ 8054 w 10000"/>
              <a:gd name="connsiteY9" fmla="*/ 10000 h 10034"/>
              <a:gd name="connsiteX10" fmla="*/ 8575 w 10000"/>
              <a:gd name="connsiteY10" fmla="*/ 10000 h 10034"/>
              <a:gd name="connsiteX11" fmla="*/ 8657 w 10000"/>
              <a:gd name="connsiteY11" fmla="*/ 9906 h 10034"/>
              <a:gd name="connsiteX12" fmla="*/ 8685 w 10000"/>
              <a:gd name="connsiteY12" fmla="*/ 9811 h 10034"/>
              <a:gd name="connsiteX13" fmla="*/ 10000 w 10000"/>
              <a:gd name="connsiteY13" fmla="*/ 5283 h 10034"/>
              <a:gd name="connsiteX14" fmla="*/ 10000 w 10000"/>
              <a:gd name="connsiteY14" fmla="*/ 4717 h 10034"/>
              <a:gd name="connsiteX0" fmla="*/ 9863 w 9863"/>
              <a:gd name="connsiteY0" fmla="*/ 4717 h 10034"/>
              <a:gd name="connsiteX1" fmla="*/ 8548 w 9863"/>
              <a:gd name="connsiteY1" fmla="*/ 189 h 10034"/>
              <a:gd name="connsiteX2" fmla="*/ 8520 w 9863"/>
              <a:gd name="connsiteY2" fmla="*/ 94 h 10034"/>
              <a:gd name="connsiteX3" fmla="*/ 8438 w 9863"/>
              <a:gd name="connsiteY3" fmla="*/ 0 h 10034"/>
              <a:gd name="connsiteX4" fmla="*/ 7917 w 9863"/>
              <a:gd name="connsiteY4" fmla="*/ 0 h 10034"/>
              <a:gd name="connsiteX5" fmla="*/ 742 w 9863"/>
              <a:gd name="connsiteY5" fmla="*/ 70 h 10034"/>
              <a:gd name="connsiteX6" fmla="*/ 0 w 9863"/>
              <a:gd name="connsiteY6" fmla="*/ 0 h 10034"/>
              <a:gd name="connsiteX7" fmla="*/ 766 w 9863"/>
              <a:gd name="connsiteY7" fmla="*/ 10034 h 10034"/>
              <a:gd name="connsiteX8" fmla="*/ 7917 w 9863"/>
              <a:gd name="connsiteY8" fmla="*/ 10000 h 10034"/>
              <a:gd name="connsiteX9" fmla="*/ 8438 w 9863"/>
              <a:gd name="connsiteY9" fmla="*/ 10000 h 10034"/>
              <a:gd name="connsiteX10" fmla="*/ 8520 w 9863"/>
              <a:gd name="connsiteY10" fmla="*/ 9906 h 10034"/>
              <a:gd name="connsiteX11" fmla="*/ 8548 w 9863"/>
              <a:gd name="connsiteY11" fmla="*/ 9811 h 10034"/>
              <a:gd name="connsiteX12" fmla="*/ 9863 w 9863"/>
              <a:gd name="connsiteY12" fmla="*/ 5283 h 10034"/>
              <a:gd name="connsiteX13" fmla="*/ 9863 w 9863"/>
              <a:gd name="connsiteY13" fmla="*/ 4717 h 10034"/>
              <a:gd name="connsiteX0" fmla="*/ 9248 w 9248"/>
              <a:gd name="connsiteY0" fmla="*/ 4701 h 10000"/>
              <a:gd name="connsiteX1" fmla="*/ 7915 w 9248"/>
              <a:gd name="connsiteY1" fmla="*/ 188 h 10000"/>
              <a:gd name="connsiteX2" fmla="*/ 7886 w 9248"/>
              <a:gd name="connsiteY2" fmla="*/ 94 h 10000"/>
              <a:gd name="connsiteX3" fmla="*/ 7803 w 9248"/>
              <a:gd name="connsiteY3" fmla="*/ 0 h 10000"/>
              <a:gd name="connsiteX4" fmla="*/ 7275 w 9248"/>
              <a:gd name="connsiteY4" fmla="*/ 0 h 10000"/>
              <a:gd name="connsiteX5" fmla="*/ 0 w 9248"/>
              <a:gd name="connsiteY5" fmla="*/ 70 h 10000"/>
              <a:gd name="connsiteX6" fmla="*/ 25 w 9248"/>
              <a:gd name="connsiteY6" fmla="*/ 10000 h 10000"/>
              <a:gd name="connsiteX7" fmla="*/ 7275 w 9248"/>
              <a:gd name="connsiteY7" fmla="*/ 9966 h 10000"/>
              <a:gd name="connsiteX8" fmla="*/ 7803 w 9248"/>
              <a:gd name="connsiteY8" fmla="*/ 9966 h 10000"/>
              <a:gd name="connsiteX9" fmla="*/ 7886 w 9248"/>
              <a:gd name="connsiteY9" fmla="*/ 9872 h 10000"/>
              <a:gd name="connsiteX10" fmla="*/ 7915 w 9248"/>
              <a:gd name="connsiteY10" fmla="*/ 9778 h 10000"/>
              <a:gd name="connsiteX11" fmla="*/ 9248 w 9248"/>
              <a:gd name="connsiteY11" fmla="*/ 5265 h 10000"/>
              <a:gd name="connsiteX12" fmla="*/ 9248 w 9248"/>
              <a:gd name="connsiteY12" fmla="*/ 470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1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2 w 22"/>
                <a:gd name="T1" fmla="*/ 136 h 136"/>
                <a:gd name="T2" fmla="*/ 17 w 22"/>
                <a:gd name="T3" fmla="*/ 80 h 136"/>
                <a:gd name="T4" fmla="*/ 0 w 22"/>
                <a:gd name="T5" fmla="*/ 0 h 136"/>
                <a:gd name="T6" fmla="*/ 0 w 22"/>
                <a:gd name="T7" fmla="*/ 35 h 136"/>
                <a:gd name="T8" fmla="*/ 20 w 22"/>
                <a:gd name="T9" fmla="*/ 124 h 136"/>
                <a:gd name="T10" fmla="*/ 22 w 22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86 w 140"/>
                <a:gd name="T1" fmla="*/ 350 h 504"/>
                <a:gd name="T2" fmla="*/ 139 w 140"/>
                <a:gd name="T3" fmla="*/ 504 h 504"/>
                <a:gd name="T4" fmla="*/ 140 w 140"/>
                <a:gd name="T5" fmla="*/ 478 h 504"/>
                <a:gd name="T6" fmla="*/ 95 w 140"/>
                <a:gd name="T7" fmla="*/ 347 h 504"/>
                <a:gd name="T8" fmla="*/ 0 w 140"/>
                <a:gd name="T9" fmla="*/ 0 h 504"/>
                <a:gd name="T10" fmla="*/ 6 w 140"/>
                <a:gd name="T11" fmla="*/ 61 h 504"/>
                <a:gd name="T12" fmla="*/ 86 w 140"/>
                <a:gd name="T13" fmla="*/ 350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8 w 132"/>
                <a:gd name="T1" fmla="*/ 22 h 308"/>
                <a:gd name="T2" fmla="*/ 0 w 132"/>
                <a:gd name="T3" fmla="*/ 0 h 308"/>
                <a:gd name="T4" fmla="*/ 0 w 132"/>
                <a:gd name="T5" fmla="*/ 29 h 308"/>
                <a:gd name="T6" fmla="*/ 68 w 132"/>
                <a:gd name="T7" fmla="*/ 194 h 308"/>
                <a:gd name="T8" fmla="*/ 123 w 132"/>
                <a:gd name="T9" fmla="*/ 308 h 308"/>
                <a:gd name="T10" fmla="*/ 132 w 132"/>
                <a:gd name="T11" fmla="*/ 308 h 308"/>
                <a:gd name="T12" fmla="*/ 77 w 132"/>
                <a:gd name="T13" fmla="*/ 190 h 308"/>
                <a:gd name="T14" fmla="*/ 8 w 132"/>
                <a:gd name="T15" fmla="*/ 22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8 w 37"/>
                <a:gd name="T1" fmla="*/ 79 h 79"/>
                <a:gd name="T2" fmla="*/ 37 w 37"/>
                <a:gd name="T3" fmla="*/ 79 h 79"/>
                <a:gd name="T4" fmla="*/ 0 w 37"/>
                <a:gd name="T5" fmla="*/ 0 h 79"/>
                <a:gd name="T6" fmla="*/ 28 w 3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162 w 178"/>
                <a:gd name="T1" fmla="*/ 660 h 722"/>
                <a:gd name="T2" fmla="*/ 116 w 178"/>
                <a:gd name="T3" fmla="*/ 534 h 722"/>
                <a:gd name="T4" fmla="*/ 40 w 178"/>
                <a:gd name="T5" fmla="*/ 236 h 722"/>
                <a:gd name="T6" fmla="*/ 12 w 178"/>
                <a:gd name="T7" fmla="*/ 51 h 722"/>
                <a:gd name="T8" fmla="*/ 0 w 178"/>
                <a:gd name="T9" fmla="*/ 0 h 722"/>
                <a:gd name="T10" fmla="*/ 33 w 178"/>
                <a:gd name="T11" fmla="*/ 237 h 722"/>
                <a:gd name="T12" fmla="*/ 107 w 178"/>
                <a:gd name="T13" fmla="*/ 537 h 722"/>
                <a:gd name="T14" fmla="*/ 160 w 178"/>
                <a:gd name="T15" fmla="*/ 681 h 722"/>
                <a:gd name="T16" fmla="*/ 178 w 178"/>
                <a:gd name="T17" fmla="*/ 722 h 722"/>
                <a:gd name="T18" fmla="*/ 174 w 178"/>
                <a:gd name="T19" fmla="*/ 708 h 722"/>
                <a:gd name="T20" fmla="*/ 162 w 178"/>
                <a:gd name="T21" fmla="*/ 660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11 w 23"/>
                <a:gd name="T1" fmla="*/ 577 h 635"/>
                <a:gd name="T2" fmla="*/ 12 w 23"/>
                <a:gd name="T3" fmla="*/ 589 h 635"/>
                <a:gd name="T4" fmla="*/ 22 w 23"/>
                <a:gd name="T5" fmla="*/ 632 h 635"/>
                <a:gd name="T6" fmla="*/ 23 w 23"/>
                <a:gd name="T7" fmla="*/ 635 h 635"/>
                <a:gd name="T8" fmla="*/ 17 w 23"/>
                <a:gd name="T9" fmla="*/ 576 h 635"/>
                <a:gd name="T10" fmla="*/ 5 w 23"/>
                <a:gd name="T11" fmla="*/ 269 h 635"/>
                <a:gd name="T12" fmla="*/ 15 w 23"/>
                <a:gd name="T13" fmla="*/ 0 h 635"/>
                <a:gd name="T14" fmla="*/ 12 w 23"/>
                <a:gd name="T15" fmla="*/ 0 h 635"/>
                <a:gd name="T16" fmla="*/ 1 w 23"/>
                <a:gd name="T17" fmla="*/ 269 h 635"/>
                <a:gd name="T18" fmla="*/ 11 w 23"/>
                <a:gd name="T19" fmla="*/ 577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5 w 17"/>
                <a:gd name="T3" fmla="*/ 56 h 107"/>
                <a:gd name="T4" fmla="*/ 17 w 17"/>
                <a:gd name="T5" fmla="*/ 107 h 107"/>
                <a:gd name="T6" fmla="*/ 11 w 17"/>
                <a:gd name="T7" fmla="*/ 46 h 107"/>
                <a:gd name="T8" fmla="*/ 10 w 17"/>
                <a:gd name="T9" fmla="*/ 43 h 107"/>
                <a:gd name="T10" fmla="*/ 0 w 17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5 w 41"/>
                <a:gd name="T3" fmla="*/ 93 h 222"/>
                <a:gd name="T4" fmla="*/ 17 w 41"/>
                <a:gd name="T5" fmla="*/ 166 h 222"/>
                <a:gd name="T6" fmla="*/ 24 w 41"/>
                <a:gd name="T7" fmla="*/ 184 h 222"/>
                <a:gd name="T8" fmla="*/ 41 w 41"/>
                <a:gd name="T9" fmla="*/ 222 h 222"/>
                <a:gd name="T10" fmla="*/ 38 w 41"/>
                <a:gd name="T11" fmla="*/ 212 h 222"/>
                <a:gd name="T12" fmla="*/ 13 w 41"/>
                <a:gd name="T13" fmla="*/ 92 h 222"/>
                <a:gd name="T14" fmla="*/ 8 w 41"/>
                <a:gd name="T15" fmla="*/ 22 h 222"/>
                <a:gd name="T16" fmla="*/ 7 w 41"/>
                <a:gd name="T17" fmla="*/ 18 h 222"/>
                <a:gd name="T18" fmla="*/ 0 w 41"/>
                <a:gd name="T1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7 w 450"/>
                <a:gd name="T1" fmla="*/ 854 h 878"/>
                <a:gd name="T2" fmla="*/ 50 w 450"/>
                <a:gd name="T3" fmla="*/ 613 h 878"/>
                <a:gd name="T4" fmla="*/ 149 w 450"/>
                <a:gd name="T5" fmla="*/ 388 h 878"/>
                <a:gd name="T6" fmla="*/ 285 w 450"/>
                <a:gd name="T7" fmla="*/ 183 h 878"/>
                <a:gd name="T8" fmla="*/ 364 w 450"/>
                <a:gd name="T9" fmla="*/ 89 h 878"/>
                <a:gd name="T10" fmla="*/ 406 w 450"/>
                <a:gd name="T11" fmla="*/ 44 h 878"/>
                <a:gd name="T12" fmla="*/ 450 w 450"/>
                <a:gd name="T13" fmla="*/ 1 h 878"/>
                <a:gd name="T14" fmla="*/ 450 w 450"/>
                <a:gd name="T15" fmla="*/ 0 h 878"/>
                <a:gd name="T16" fmla="*/ 405 w 450"/>
                <a:gd name="T17" fmla="*/ 43 h 878"/>
                <a:gd name="T18" fmla="*/ 363 w 450"/>
                <a:gd name="T19" fmla="*/ 88 h 878"/>
                <a:gd name="T20" fmla="*/ 283 w 450"/>
                <a:gd name="T21" fmla="*/ 181 h 878"/>
                <a:gd name="T22" fmla="*/ 145 w 450"/>
                <a:gd name="T23" fmla="*/ 386 h 878"/>
                <a:gd name="T24" fmla="*/ 45 w 450"/>
                <a:gd name="T25" fmla="*/ 611 h 878"/>
                <a:gd name="T26" fmla="*/ 0 w 450"/>
                <a:gd name="T27" fmla="*/ 854 h 878"/>
                <a:gd name="T28" fmla="*/ 0 w 450"/>
                <a:gd name="T29" fmla="*/ 859 h 878"/>
                <a:gd name="T30" fmla="*/ 7 w 450"/>
                <a:gd name="T31" fmla="*/ 878 h 878"/>
                <a:gd name="T32" fmla="*/ 7 w 450"/>
                <a:gd name="T33" fmla="*/ 854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6 w 35"/>
                <a:gd name="T3" fmla="*/ 73 h 73"/>
                <a:gd name="T4" fmla="*/ 35 w 35"/>
                <a:gd name="T5" fmla="*/ 73 h 73"/>
                <a:gd name="T6" fmla="*/ 0 w 35"/>
                <a:gd name="T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7 w 8"/>
                <a:gd name="T1" fmla="*/ 44 h 48"/>
                <a:gd name="T2" fmla="*/ 8 w 8"/>
                <a:gd name="T3" fmla="*/ 48 h 48"/>
                <a:gd name="T4" fmla="*/ 8 w 8"/>
                <a:gd name="T5" fmla="*/ 19 h 48"/>
                <a:gd name="T6" fmla="*/ 1 w 8"/>
                <a:gd name="T7" fmla="*/ 0 h 48"/>
                <a:gd name="T8" fmla="*/ 0 w 8"/>
                <a:gd name="T9" fmla="*/ 26 h 48"/>
                <a:gd name="T10" fmla="*/ 7 w 8"/>
                <a:gd name="T11" fmla="*/ 4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7 w 52"/>
                <a:gd name="T1" fmla="*/ 18 h 135"/>
                <a:gd name="T2" fmla="*/ 0 w 52"/>
                <a:gd name="T3" fmla="*/ 0 h 135"/>
                <a:gd name="T4" fmla="*/ 12 w 52"/>
                <a:gd name="T5" fmla="*/ 48 h 135"/>
                <a:gd name="T6" fmla="*/ 16 w 52"/>
                <a:gd name="T7" fmla="*/ 62 h 135"/>
                <a:gd name="T8" fmla="*/ 51 w 52"/>
                <a:gd name="T9" fmla="*/ 135 h 135"/>
                <a:gd name="T10" fmla="*/ 52 w 52"/>
                <a:gd name="T11" fmla="*/ 135 h 135"/>
                <a:gd name="T12" fmla="*/ 24 w 52"/>
                <a:gd name="T13" fmla="*/ 56 h 135"/>
                <a:gd name="T14" fmla="*/ 7 w 52"/>
                <a:gd name="T15" fmla="*/ 1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36668"/>
            <a:ext cx="2356674" cy="6889921"/>
            <a:chOff x="6627813" y="165100"/>
            <a:chExt cx="1952625" cy="5708651"/>
          </a:xfrm>
        </p:grpSpPr>
        <p:sp>
          <p:nvSpPr>
            <p:cNvPr id="11" name="Freeform 27"/>
            <p:cNvSpPr>
              <a:spLocks/>
            </p:cNvSpPr>
            <p:nvPr/>
          </p:nvSpPr>
          <p:spPr bwMode="auto">
            <a:xfrm>
              <a:off x="6627813" y="165100"/>
              <a:ext cx="409575" cy="3646488"/>
            </a:xfrm>
            <a:custGeom>
              <a:avLst/>
              <a:gdLst>
                <a:gd name="T0" fmla="*/ 7 w 103"/>
                <a:gd name="T1" fmla="*/ 210 h 920"/>
                <a:gd name="T2" fmla="*/ 26 w 103"/>
                <a:gd name="T3" fmla="*/ 445 h 920"/>
                <a:gd name="T4" fmla="*/ 57 w 103"/>
                <a:gd name="T5" fmla="*/ 679 h 920"/>
                <a:gd name="T6" fmla="*/ 101 w 103"/>
                <a:gd name="T7" fmla="*/ 911 h 920"/>
                <a:gd name="T8" fmla="*/ 103 w 103"/>
                <a:gd name="T9" fmla="*/ 920 h 920"/>
                <a:gd name="T10" fmla="*/ 99 w 103"/>
                <a:gd name="T11" fmla="*/ 874 h 920"/>
                <a:gd name="T12" fmla="*/ 99 w 103"/>
                <a:gd name="T13" fmla="*/ 866 h 920"/>
                <a:gd name="T14" fmla="*/ 63 w 103"/>
                <a:gd name="T15" fmla="*/ 678 h 920"/>
                <a:gd name="T16" fmla="*/ 30 w 103"/>
                <a:gd name="T17" fmla="*/ 444 h 920"/>
                <a:gd name="T18" fmla="*/ 9 w 103"/>
                <a:gd name="T19" fmla="*/ 209 h 920"/>
                <a:gd name="T20" fmla="*/ 3 w 103"/>
                <a:gd name="T21" fmla="*/ 92 h 920"/>
                <a:gd name="T22" fmla="*/ 1 w 103"/>
                <a:gd name="T23" fmla="*/ 0 h 920"/>
                <a:gd name="T24" fmla="*/ 0 w 103"/>
                <a:gd name="T25" fmla="*/ 0 h 920"/>
                <a:gd name="T26" fmla="*/ 1 w 103"/>
                <a:gd name="T27" fmla="*/ 92 h 920"/>
                <a:gd name="T28" fmla="*/ 7 w 103"/>
                <a:gd name="T29" fmla="*/ 210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53 w 88"/>
                <a:gd name="T1" fmla="*/ 229 h 330"/>
                <a:gd name="T2" fmla="*/ 88 w 88"/>
                <a:gd name="T3" fmla="*/ 330 h 330"/>
                <a:gd name="T4" fmla="*/ 88 w 88"/>
                <a:gd name="T5" fmla="*/ 308 h 330"/>
                <a:gd name="T6" fmla="*/ 88 w 88"/>
                <a:gd name="T7" fmla="*/ 304 h 330"/>
                <a:gd name="T8" fmla="*/ 62 w 88"/>
                <a:gd name="T9" fmla="*/ 226 h 330"/>
                <a:gd name="T10" fmla="*/ 0 w 88"/>
                <a:gd name="T11" fmla="*/ 0 h 330"/>
                <a:gd name="T12" fmla="*/ 7 w 88"/>
                <a:gd name="T13" fmla="*/ 63 h 330"/>
                <a:gd name="T14" fmla="*/ 53 w 88"/>
                <a:gd name="T15" fmla="*/ 2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6 w 90"/>
                <a:gd name="T1" fmla="*/ 15 h 207"/>
                <a:gd name="T2" fmla="*/ 0 w 90"/>
                <a:gd name="T3" fmla="*/ 0 h 207"/>
                <a:gd name="T4" fmla="*/ 1 w 90"/>
                <a:gd name="T5" fmla="*/ 29 h 207"/>
                <a:gd name="T6" fmla="*/ 42 w 90"/>
                <a:gd name="T7" fmla="*/ 127 h 207"/>
                <a:gd name="T8" fmla="*/ 80 w 90"/>
                <a:gd name="T9" fmla="*/ 207 h 207"/>
                <a:gd name="T10" fmla="*/ 90 w 90"/>
                <a:gd name="T11" fmla="*/ 207 h 207"/>
                <a:gd name="T12" fmla="*/ 50 w 90"/>
                <a:gd name="T13" fmla="*/ 123 h 207"/>
                <a:gd name="T14" fmla="*/ 6 w 90"/>
                <a:gd name="T15" fmla="*/ 15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101 w 115"/>
                <a:gd name="T1" fmla="*/ 409 h 467"/>
                <a:gd name="T2" fmla="*/ 78 w 115"/>
                <a:gd name="T3" fmla="*/ 344 h 467"/>
                <a:gd name="T4" fmla="*/ 29 w 115"/>
                <a:gd name="T5" fmla="*/ 151 h 467"/>
                <a:gd name="T6" fmla="*/ 13 w 115"/>
                <a:gd name="T7" fmla="*/ 53 h 467"/>
                <a:gd name="T8" fmla="*/ 0 w 115"/>
                <a:gd name="T9" fmla="*/ 0 h 467"/>
                <a:gd name="T10" fmla="*/ 21 w 115"/>
                <a:gd name="T11" fmla="*/ 152 h 467"/>
                <a:gd name="T12" fmla="*/ 69 w 115"/>
                <a:gd name="T13" fmla="*/ 347 h 467"/>
                <a:gd name="T14" fmla="*/ 103 w 115"/>
                <a:gd name="T15" fmla="*/ 441 h 467"/>
                <a:gd name="T16" fmla="*/ 115 w 115"/>
                <a:gd name="T17" fmla="*/ 467 h 467"/>
                <a:gd name="T18" fmla="*/ 112 w 115"/>
                <a:gd name="T19" fmla="*/ 458 h 467"/>
                <a:gd name="T20" fmla="*/ 101 w 115"/>
                <a:gd name="T21" fmla="*/ 40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17 w 36"/>
                <a:gd name="T1" fmla="*/ 633 h 633"/>
                <a:gd name="T2" fmla="*/ 13 w 36"/>
                <a:gd name="T3" fmla="*/ 597 h 633"/>
                <a:gd name="T4" fmla="*/ 5 w 36"/>
                <a:gd name="T5" fmla="*/ 398 h 633"/>
                <a:gd name="T6" fmla="*/ 13 w 36"/>
                <a:gd name="T7" fmla="*/ 198 h 633"/>
                <a:gd name="T8" fmla="*/ 22 w 36"/>
                <a:gd name="T9" fmla="*/ 99 h 633"/>
                <a:gd name="T10" fmla="*/ 36 w 36"/>
                <a:gd name="T11" fmla="*/ 0 h 633"/>
                <a:gd name="T12" fmla="*/ 35 w 36"/>
                <a:gd name="T13" fmla="*/ 0 h 633"/>
                <a:gd name="T14" fmla="*/ 20 w 36"/>
                <a:gd name="T15" fmla="*/ 99 h 633"/>
                <a:gd name="T16" fmla="*/ 10 w 36"/>
                <a:gd name="T17" fmla="*/ 198 h 633"/>
                <a:gd name="T18" fmla="*/ 1 w 36"/>
                <a:gd name="T19" fmla="*/ 398 h 633"/>
                <a:gd name="T20" fmla="*/ 7 w 36"/>
                <a:gd name="T21" fmla="*/ 589 h 633"/>
                <a:gd name="T22" fmla="*/ 16 w 36"/>
                <a:gd name="T23" fmla="*/ 632 h 633"/>
                <a:gd name="T24" fmla="*/ 17 w 36"/>
                <a:gd name="T25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2 w 28"/>
                <a:gd name="T1" fmla="*/ 59 h 59"/>
                <a:gd name="T2" fmla="*/ 28 w 28"/>
                <a:gd name="T3" fmla="*/ 59 h 59"/>
                <a:gd name="T4" fmla="*/ 0 w 28"/>
                <a:gd name="T5" fmla="*/ 0 h 59"/>
                <a:gd name="T6" fmla="*/ 22 w 28"/>
                <a:gd name="T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4 w 17"/>
                <a:gd name="T1" fmla="*/ 54 h 107"/>
                <a:gd name="T2" fmla="*/ 17 w 17"/>
                <a:gd name="T3" fmla="*/ 107 h 107"/>
                <a:gd name="T4" fmla="*/ 10 w 17"/>
                <a:gd name="T5" fmla="*/ 44 h 107"/>
                <a:gd name="T6" fmla="*/ 9 w 17"/>
                <a:gd name="T7" fmla="*/ 43 h 107"/>
                <a:gd name="T8" fmla="*/ 0 w 17"/>
                <a:gd name="T9" fmla="*/ 0 h 107"/>
                <a:gd name="T10" fmla="*/ 0 w 17"/>
                <a:gd name="T11" fmla="*/ 8 h 107"/>
                <a:gd name="T12" fmla="*/ 4 w 17"/>
                <a:gd name="T13" fmla="*/ 5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8 w 294"/>
                <a:gd name="T1" fmla="*/ 553 h 568"/>
                <a:gd name="T2" fmla="*/ 35 w 294"/>
                <a:gd name="T3" fmla="*/ 397 h 568"/>
                <a:gd name="T4" fmla="*/ 99 w 294"/>
                <a:gd name="T5" fmla="*/ 252 h 568"/>
                <a:gd name="T6" fmla="*/ 187 w 294"/>
                <a:gd name="T7" fmla="*/ 119 h 568"/>
                <a:gd name="T8" fmla="*/ 238 w 294"/>
                <a:gd name="T9" fmla="*/ 58 h 568"/>
                <a:gd name="T10" fmla="*/ 265 w 294"/>
                <a:gd name="T11" fmla="*/ 28 h 568"/>
                <a:gd name="T12" fmla="*/ 294 w 294"/>
                <a:gd name="T13" fmla="*/ 0 h 568"/>
                <a:gd name="T14" fmla="*/ 293 w 294"/>
                <a:gd name="T15" fmla="*/ 0 h 568"/>
                <a:gd name="T16" fmla="*/ 264 w 294"/>
                <a:gd name="T17" fmla="*/ 27 h 568"/>
                <a:gd name="T18" fmla="*/ 237 w 294"/>
                <a:gd name="T19" fmla="*/ 56 h 568"/>
                <a:gd name="T20" fmla="*/ 185 w 294"/>
                <a:gd name="T21" fmla="*/ 117 h 568"/>
                <a:gd name="T22" fmla="*/ 95 w 294"/>
                <a:gd name="T23" fmla="*/ 249 h 568"/>
                <a:gd name="T24" fmla="*/ 30 w 294"/>
                <a:gd name="T25" fmla="*/ 396 h 568"/>
                <a:gd name="T26" fmla="*/ 0 w 294"/>
                <a:gd name="T27" fmla="*/ 549 h 568"/>
                <a:gd name="T28" fmla="*/ 7 w 294"/>
                <a:gd name="T29" fmla="*/ 568 h 568"/>
                <a:gd name="T30" fmla="*/ 8 w 294"/>
                <a:gd name="T31" fmla="*/ 553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19 w 25"/>
                <a:gd name="T3" fmla="*/ 53 h 53"/>
                <a:gd name="T4" fmla="*/ 25 w 25"/>
                <a:gd name="T5" fmla="*/ 53 h 53"/>
                <a:gd name="T6" fmla="*/ 0 w 25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7 w 29"/>
                <a:gd name="T3" fmla="*/ 89 h 141"/>
                <a:gd name="T4" fmla="*/ 18 w 29"/>
                <a:gd name="T5" fmla="*/ 117 h 141"/>
                <a:gd name="T6" fmla="*/ 29 w 29"/>
                <a:gd name="T7" fmla="*/ 141 h 141"/>
                <a:gd name="T8" fmla="*/ 27 w 29"/>
                <a:gd name="T9" fmla="*/ 135 h 141"/>
                <a:gd name="T10" fmla="*/ 8 w 29"/>
                <a:gd name="T11" fmla="*/ 22 h 141"/>
                <a:gd name="T12" fmla="*/ 4 w 29"/>
                <a:gd name="T13" fmla="*/ 11 h 141"/>
                <a:gd name="T14" fmla="*/ 0 w 29"/>
                <a:gd name="T1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6 h 48"/>
                <a:gd name="T2" fmla="*/ 4 w 8"/>
                <a:gd name="T3" fmla="*/ 37 h 48"/>
                <a:gd name="T4" fmla="*/ 8 w 8"/>
                <a:gd name="T5" fmla="*/ 48 h 48"/>
                <a:gd name="T6" fmla="*/ 7 w 8"/>
                <a:gd name="T7" fmla="*/ 19 h 48"/>
                <a:gd name="T8" fmla="*/ 0 w 8"/>
                <a:gd name="T9" fmla="*/ 0 h 48"/>
                <a:gd name="T10" fmla="*/ 0 w 8"/>
                <a:gd name="T11" fmla="*/ 4 h 48"/>
                <a:gd name="T12" fmla="*/ 0 w 8"/>
                <a:gd name="T13" fmla="*/ 2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11 w 44"/>
                <a:gd name="T1" fmla="*/ 28 h 111"/>
                <a:gd name="T2" fmla="*/ 0 w 44"/>
                <a:gd name="T3" fmla="*/ 0 h 111"/>
                <a:gd name="T4" fmla="*/ 11 w 44"/>
                <a:gd name="T5" fmla="*/ 49 h 111"/>
                <a:gd name="T6" fmla="*/ 14 w 44"/>
                <a:gd name="T7" fmla="*/ 58 h 111"/>
                <a:gd name="T8" fmla="*/ 39 w 44"/>
                <a:gd name="T9" fmla="*/ 111 h 111"/>
                <a:gd name="T10" fmla="*/ 44 w 44"/>
                <a:gd name="T11" fmla="*/ 111 h 111"/>
                <a:gd name="T12" fmla="*/ 22 w 44"/>
                <a:gd name="T13" fmla="*/ 52 h 111"/>
                <a:gd name="T14" fmla="*/ 11 w 44"/>
                <a:gd name="T15" fmla="*/ 2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6F924-335F-4F9A-9311-C884E545893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770FEAE-9051-4A1B-B4DD-17428E42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4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160" y="3468936"/>
            <a:ext cx="7167220" cy="2262781"/>
          </a:xfrm>
        </p:spPr>
        <p:txBody>
          <a:bodyPr/>
          <a:lstStyle/>
          <a:p>
            <a:r>
              <a:rPr lang="en-US" dirty="0" smtClean="0"/>
              <a:t>The 				Bowler’s Hawaiian Adventure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160" y="5731717"/>
            <a:ext cx="8915399" cy="1126283"/>
          </a:xfrm>
        </p:spPr>
        <p:txBody>
          <a:bodyPr/>
          <a:lstStyle/>
          <a:p>
            <a:r>
              <a:rPr lang="en-US" dirty="0" smtClean="0"/>
              <a:t>John, Amy and Katie having fun in the sun!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838" y="880704"/>
            <a:ext cx="7520325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265592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5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Planned Activities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908167"/>
              </p:ext>
            </p:extLst>
          </p:nvPr>
        </p:nvGraphicFramePr>
        <p:xfrm>
          <a:off x="2589213" y="2133600"/>
          <a:ext cx="8915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Traveling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Honolulu Airport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Moana</a:t>
                      </a:r>
                      <a:r>
                        <a:rPr lang="en-US" dirty="0" smtClean="0"/>
                        <a:t> Beach Park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Shopping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Moana</a:t>
                      </a:r>
                      <a:r>
                        <a:rPr lang="en-US" baseline="0" dirty="0" smtClean="0"/>
                        <a:t> Center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Waikiki Beach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Dinner Cruise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Star of Honolulu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Haleiwa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Saturday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Traveling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Honolulu Airport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088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0394422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82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936700"/>
              </p:ext>
            </p:extLst>
          </p:nvPr>
        </p:nvGraphicFramePr>
        <p:xfrm>
          <a:off x="838200" y="197167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75" y="4083991"/>
            <a:ext cx="2743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7059" y="3572669"/>
            <a:ext cx="2741059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743869"/>
            <a:ext cx="2723882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660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sp">
  <a:themeElements>
    <a:clrScheme name="Whisp 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hisp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h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whisp</Template>
  <TotalTime>209</TotalTime>
  <Words>95</Words>
  <Application>Microsoft Office PowerPoint</Application>
  <PresentationFormat>Custom</PresentationFormat>
  <Paragraphs>44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Whisp</vt:lpstr>
      <vt:lpstr>The     Bowler’s Hawaiian Adventure</vt:lpstr>
      <vt:lpstr>The Process</vt:lpstr>
      <vt:lpstr>Planned Activities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John’s Hawaiian Adventure</dc:title>
  <dc:creator>M</dc:creator>
  <cp:lastModifiedBy>Balaji Venkatrao</cp:lastModifiedBy>
  <cp:revision>28</cp:revision>
  <dcterms:created xsi:type="dcterms:W3CDTF">2012-12-04T03:57:17Z</dcterms:created>
  <dcterms:modified xsi:type="dcterms:W3CDTF">2013-12-30T09:44:13Z</dcterms:modified>
</cp:coreProperties>
</file>