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3" autoAdjust="0"/>
    <p:restoredTop sz="94660"/>
  </p:normalViewPr>
  <p:slideViewPr>
    <p:cSldViewPr snapToGrid="0">
      <p:cViewPr>
        <p:scale>
          <a:sx n="50" d="100"/>
          <a:sy n="50" d="100"/>
        </p:scale>
        <p:origin x="-171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B13-F0F6-4DA2-91D9-D3CCF21B6F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839C5-D187-4E41-8567-B9476CA9F0B8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96DB5EA1-49B6-4B68-BBF5-0796CBAE675F}" type="parTrans" cxnId="{9043FD1F-11E4-4CB7-B36D-3B8E31F617CD}">
      <dgm:prSet/>
      <dgm:spPr/>
      <dgm:t>
        <a:bodyPr/>
        <a:lstStyle/>
        <a:p>
          <a:endParaRPr lang="en-US"/>
        </a:p>
      </dgm:t>
    </dgm:pt>
    <dgm:pt modelId="{615299FE-2AE5-41DD-82E3-CB351FE5F746}" type="sibTrans" cxnId="{9043FD1F-11E4-4CB7-B36D-3B8E31F617CD}">
      <dgm:prSet/>
      <dgm:spPr/>
      <dgm:t>
        <a:bodyPr/>
        <a:lstStyle/>
        <a:p>
          <a:endParaRPr lang="en-US"/>
        </a:p>
      </dgm:t>
    </dgm:pt>
    <dgm:pt modelId="{80AD46E0-AD2A-488E-B4B4-7C3A649DF8BA}">
      <dgm:prSet phldrT="[Text]"/>
      <dgm:spPr/>
      <dgm:t>
        <a:bodyPr/>
        <a:lstStyle/>
        <a:p>
          <a:r>
            <a:rPr lang="en-US" dirty="0" smtClean="0"/>
            <a:t>Decide “where” to go</a:t>
          </a:r>
          <a:endParaRPr lang="en-US" dirty="0"/>
        </a:p>
      </dgm:t>
    </dgm:pt>
    <dgm:pt modelId="{845AB854-7A0D-4E83-8F95-CB4702826557}" type="parTrans" cxnId="{96F5CA4F-1E17-4D97-B41F-61D3BBD2DF60}">
      <dgm:prSet/>
      <dgm:spPr/>
      <dgm:t>
        <a:bodyPr/>
        <a:lstStyle/>
        <a:p>
          <a:endParaRPr lang="en-US"/>
        </a:p>
      </dgm:t>
    </dgm:pt>
    <dgm:pt modelId="{2C5478F7-14F3-4A79-A654-681F6F6AD906}" type="sibTrans" cxnId="{96F5CA4F-1E17-4D97-B41F-61D3BBD2DF60}">
      <dgm:prSet/>
      <dgm:spPr/>
      <dgm:t>
        <a:bodyPr/>
        <a:lstStyle/>
        <a:p>
          <a:endParaRPr lang="en-US"/>
        </a:p>
      </dgm:t>
    </dgm:pt>
    <dgm:pt modelId="{8E196715-E6BE-40B0-9DDC-BF19E01585F2}">
      <dgm:prSet phldrT="[Text]"/>
      <dgm:spPr/>
      <dgm:t>
        <a:bodyPr/>
        <a:lstStyle/>
        <a:p>
          <a:r>
            <a:rPr lang="en-US" dirty="0" smtClean="0"/>
            <a:t>Decide “when” to go</a:t>
          </a:r>
          <a:endParaRPr lang="en-US" dirty="0"/>
        </a:p>
      </dgm:t>
    </dgm:pt>
    <dgm:pt modelId="{548BA236-99A2-4FEB-BE62-D70755DFB53C}" type="parTrans" cxnId="{69E04898-76DF-4CB6-8B81-E755D97ABB18}">
      <dgm:prSet/>
      <dgm:spPr/>
      <dgm:t>
        <a:bodyPr/>
        <a:lstStyle/>
        <a:p>
          <a:endParaRPr lang="en-US"/>
        </a:p>
      </dgm:t>
    </dgm:pt>
    <dgm:pt modelId="{CCF376E9-15AA-44EF-8AB0-81300F8D7418}" type="sibTrans" cxnId="{69E04898-76DF-4CB6-8B81-E755D97ABB18}">
      <dgm:prSet/>
      <dgm:spPr/>
      <dgm:t>
        <a:bodyPr/>
        <a:lstStyle/>
        <a:p>
          <a:endParaRPr lang="en-US"/>
        </a:p>
      </dgm:t>
    </dgm:pt>
    <dgm:pt modelId="{56412D1C-40C7-4D35-A503-3F18E8EF276E}">
      <dgm:prSet phldrT="[Text]"/>
      <dgm:spPr/>
      <dgm:t>
        <a:bodyPr/>
        <a:lstStyle/>
        <a:p>
          <a:r>
            <a:rPr lang="en-US" dirty="0" smtClean="0"/>
            <a:t>Save</a:t>
          </a:r>
          <a:endParaRPr lang="en-US" dirty="0"/>
        </a:p>
      </dgm:t>
    </dgm:pt>
    <dgm:pt modelId="{A31AF1AC-895D-4844-BA70-52C54AF315CF}" type="parTrans" cxnId="{6EA22F09-F866-497C-9BEA-28DD259F5445}">
      <dgm:prSet/>
      <dgm:spPr/>
      <dgm:t>
        <a:bodyPr/>
        <a:lstStyle/>
        <a:p>
          <a:endParaRPr lang="en-US"/>
        </a:p>
      </dgm:t>
    </dgm:pt>
    <dgm:pt modelId="{86CEF74B-0B23-44B8-83FC-61272B68F3FE}" type="sibTrans" cxnId="{6EA22F09-F866-497C-9BEA-28DD259F5445}">
      <dgm:prSet/>
      <dgm:spPr/>
      <dgm:t>
        <a:bodyPr/>
        <a:lstStyle/>
        <a:p>
          <a:endParaRPr lang="en-US"/>
        </a:p>
      </dgm:t>
    </dgm:pt>
    <dgm:pt modelId="{5045B4B7-7FA0-4C07-888B-E2CBE3E33592}">
      <dgm:prSet phldrT="[Text]"/>
      <dgm:spPr/>
      <dgm:t>
        <a:bodyPr/>
        <a:lstStyle/>
        <a:p>
          <a:r>
            <a:rPr lang="en-US" dirty="0" smtClean="0"/>
            <a:t>Determine how much you need</a:t>
          </a:r>
          <a:endParaRPr lang="en-US" dirty="0"/>
        </a:p>
      </dgm:t>
    </dgm:pt>
    <dgm:pt modelId="{A8C78F8C-EC06-4DFF-BF99-F1D4DA48B923}" type="parTrans" cxnId="{D45239F1-D65F-4751-850D-CFC12AD77B59}">
      <dgm:prSet/>
      <dgm:spPr/>
      <dgm:t>
        <a:bodyPr/>
        <a:lstStyle/>
        <a:p>
          <a:endParaRPr lang="en-US"/>
        </a:p>
      </dgm:t>
    </dgm:pt>
    <dgm:pt modelId="{BA603AEE-4853-46F5-9A7C-6D28132E902B}" type="sibTrans" cxnId="{D45239F1-D65F-4751-850D-CFC12AD77B59}">
      <dgm:prSet/>
      <dgm:spPr/>
      <dgm:t>
        <a:bodyPr/>
        <a:lstStyle/>
        <a:p>
          <a:endParaRPr lang="en-US"/>
        </a:p>
      </dgm:t>
    </dgm:pt>
    <dgm:pt modelId="{786FFE9C-CD0B-4213-ABF5-5E0D1F7DE9E0}">
      <dgm:prSet phldrT="[Text]"/>
      <dgm:spPr/>
      <dgm:t>
        <a:bodyPr/>
        <a:lstStyle/>
        <a:p>
          <a:r>
            <a:rPr lang="en-US" dirty="0" smtClean="0"/>
            <a:t>Start putting it away</a:t>
          </a:r>
          <a:endParaRPr lang="en-US" dirty="0"/>
        </a:p>
      </dgm:t>
    </dgm:pt>
    <dgm:pt modelId="{E59B73AC-5D23-42A2-957E-BD0D50180C3C}" type="parTrans" cxnId="{4059D430-C6E8-4E93-A2B9-82319A46B532}">
      <dgm:prSet/>
      <dgm:spPr/>
      <dgm:t>
        <a:bodyPr/>
        <a:lstStyle/>
        <a:p>
          <a:endParaRPr lang="en-US"/>
        </a:p>
      </dgm:t>
    </dgm:pt>
    <dgm:pt modelId="{AED83C45-46FD-41CE-8C94-2D96C6451FF1}" type="sibTrans" cxnId="{4059D430-C6E8-4E93-A2B9-82319A46B532}">
      <dgm:prSet/>
      <dgm:spPr/>
      <dgm:t>
        <a:bodyPr/>
        <a:lstStyle/>
        <a:p>
          <a:endParaRPr lang="en-US"/>
        </a:p>
      </dgm:t>
    </dgm:pt>
    <dgm:pt modelId="{78F61768-6EF3-4523-A0F5-9DFC09D4B9F1}">
      <dgm:prSet phldrT="[Text]"/>
      <dgm:spPr/>
      <dgm:t>
        <a:bodyPr/>
        <a:lstStyle/>
        <a:p>
          <a:r>
            <a:rPr lang="en-US" dirty="0" smtClean="0"/>
            <a:t>Enjoy</a:t>
          </a:r>
          <a:endParaRPr lang="en-US" dirty="0"/>
        </a:p>
      </dgm:t>
    </dgm:pt>
    <dgm:pt modelId="{486C4001-12FE-4816-8AC5-482DCFEDD589}" type="parTrans" cxnId="{B965294C-1D15-449E-98EB-C1AF44E551E6}">
      <dgm:prSet/>
      <dgm:spPr/>
      <dgm:t>
        <a:bodyPr/>
        <a:lstStyle/>
        <a:p>
          <a:endParaRPr lang="en-US"/>
        </a:p>
      </dgm:t>
    </dgm:pt>
    <dgm:pt modelId="{277407B9-B8D2-4AB6-AC8B-D185DF8D540A}" type="sibTrans" cxnId="{B965294C-1D15-449E-98EB-C1AF44E551E6}">
      <dgm:prSet/>
      <dgm:spPr/>
      <dgm:t>
        <a:bodyPr/>
        <a:lstStyle/>
        <a:p>
          <a:endParaRPr lang="en-US"/>
        </a:p>
      </dgm:t>
    </dgm:pt>
    <dgm:pt modelId="{1936AC29-0982-4082-8D50-4E3905DD21AC}">
      <dgm:prSet phldrT="[Text]"/>
      <dgm:spPr/>
      <dgm:t>
        <a:bodyPr/>
        <a:lstStyle/>
        <a:p>
          <a:r>
            <a:rPr lang="en-US" dirty="0" smtClean="0"/>
            <a:t>Buy the tickets</a:t>
          </a:r>
          <a:endParaRPr lang="en-US" dirty="0"/>
        </a:p>
      </dgm:t>
    </dgm:pt>
    <dgm:pt modelId="{AED6B751-5CC8-4716-989A-2B395441AAD8}" type="parTrans" cxnId="{FAD22AF6-0B60-4F68-ABC8-F6331D0B0A15}">
      <dgm:prSet/>
      <dgm:spPr/>
      <dgm:t>
        <a:bodyPr/>
        <a:lstStyle/>
        <a:p>
          <a:endParaRPr lang="en-US"/>
        </a:p>
      </dgm:t>
    </dgm:pt>
    <dgm:pt modelId="{EB6B6C7F-E5AC-4C95-BA42-D84D681C0975}" type="sibTrans" cxnId="{FAD22AF6-0B60-4F68-ABC8-F6331D0B0A15}">
      <dgm:prSet/>
      <dgm:spPr/>
      <dgm:t>
        <a:bodyPr/>
        <a:lstStyle/>
        <a:p>
          <a:endParaRPr lang="en-US"/>
        </a:p>
      </dgm:t>
    </dgm:pt>
    <dgm:pt modelId="{9C1494A1-EF8C-4F50-B672-B6AD33C90E17}">
      <dgm:prSet phldrT="[Text]"/>
      <dgm:spPr/>
      <dgm:t>
        <a:bodyPr/>
        <a:lstStyle/>
        <a:p>
          <a:r>
            <a:rPr lang="en-US" dirty="0" smtClean="0"/>
            <a:t>Sit back and relax</a:t>
          </a:r>
          <a:endParaRPr lang="en-US" dirty="0"/>
        </a:p>
      </dgm:t>
    </dgm:pt>
    <dgm:pt modelId="{D20D25F7-E983-4DD6-A116-D56588C7034E}" type="parTrans" cxnId="{A12A58BD-C24B-422B-9ADB-6F07AE42CAEB}">
      <dgm:prSet/>
      <dgm:spPr/>
      <dgm:t>
        <a:bodyPr/>
        <a:lstStyle/>
        <a:p>
          <a:endParaRPr lang="en-US"/>
        </a:p>
      </dgm:t>
    </dgm:pt>
    <dgm:pt modelId="{CE54C759-0CD1-471E-AE51-D9F58C00305E}" type="sibTrans" cxnId="{A12A58BD-C24B-422B-9ADB-6F07AE42CAEB}">
      <dgm:prSet/>
      <dgm:spPr/>
      <dgm:t>
        <a:bodyPr/>
        <a:lstStyle/>
        <a:p>
          <a:endParaRPr lang="en-US"/>
        </a:p>
      </dgm:t>
    </dgm:pt>
    <dgm:pt modelId="{23ABC10E-9358-42AB-A370-5243BEB003D5}" type="pres">
      <dgm:prSet presAssocID="{FFD79B13-F0F6-4DA2-91D9-D3CCF21B6F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6E0544-E006-4FEA-96F3-485AEE7656D7}" type="pres">
      <dgm:prSet presAssocID="{0B1839C5-D187-4E41-8567-B9476CA9F0B8}" presName="root" presStyleCnt="0"/>
      <dgm:spPr/>
    </dgm:pt>
    <dgm:pt modelId="{C89DD147-1DD3-4A5E-B084-0665CCB5D30B}" type="pres">
      <dgm:prSet presAssocID="{0B1839C5-D187-4E41-8567-B9476CA9F0B8}" presName="rootComposite" presStyleCnt="0"/>
      <dgm:spPr/>
    </dgm:pt>
    <dgm:pt modelId="{05165DF8-97E1-4E41-AE0E-6303B958E998}" type="pres">
      <dgm:prSet presAssocID="{0B1839C5-D187-4E41-8567-B9476CA9F0B8}" presName="rootText" presStyleLbl="node1" presStyleIdx="0" presStyleCnt="3"/>
      <dgm:spPr/>
      <dgm:t>
        <a:bodyPr/>
        <a:lstStyle/>
        <a:p>
          <a:endParaRPr lang="en-US"/>
        </a:p>
      </dgm:t>
    </dgm:pt>
    <dgm:pt modelId="{0B11599B-CBCF-4482-A4AA-AE407E4B11C5}" type="pres">
      <dgm:prSet presAssocID="{0B1839C5-D187-4E41-8567-B9476CA9F0B8}" presName="rootConnector" presStyleLbl="node1" presStyleIdx="0" presStyleCnt="3"/>
      <dgm:spPr/>
      <dgm:t>
        <a:bodyPr/>
        <a:lstStyle/>
        <a:p>
          <a:endParaRPr lang="en-US"/>
        </a:p>
      </dgm:t>
    </dgm:pt>
    <dgm:pt modelId="{75EF020C-9876-45EA-B720-FCE62BC8B3C0}" type="pres">
      <dgm:prSet presAssocID="{0B1839C5-D187-4E41-8567-B9476CA9F0B8}" presName="childShape" presStyleCnt="0"/>
      <dgm:spPr/>
    </dgm:pt>
    <dgm:pt modelId="{6CBC8012-77BA-47F3-BC50-7DFC528C197F}" type="pres">
      <dgm:prSet presAssocID="{845AB854-7A0D-4E83-8F95-CB4702826557}" presName="Name13" presStyleLbl="parChTrans1D2" presStyleIdx="0" presStyleCnt="6"/>
      <dgm:spPr/>
      <dgm:t>
        <a:bodyPr/>
        <a:lstStyle/>
        <a:p>
          <a:endParaRPr lang="en-US"/>
        </a:p>
      </dgm:t>
    </dgm:pt>
    <dgm:pt modelId="{592BF3EF-53BF-410A-AFF3-142FAA8ADE91}" type="pres">
      <dgm:prSet presAssocID="{80AD46E0-AD2A-488E-B4B4-7C3A649DF8B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4E74F-BA15-4CB5-9C06-843F1D09DFDD}" type="pres">
      <dgm:prSet presAssocID="{548BA236-99A2-4FEB-BE62-D70755DFB53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60DDFAF-56FB-426E-9ABA-A3C6894FCA22}" type="pres">
      <dgm:prSet presAssocID="{8E196715-E6BE-40B0-9DDC-BF19E01585F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39678-0B23-4E00-BD0C-A0D7440E319A}" type="pres">
      <dgm:prSet presAssocID="{56412D1C-40C7-4D35-A503-3F18E8EF276E}" presName="root" presStyleCnt="0"/>
      <dgm:spPr/>
    </dgm:pt>
    <dgm:pt modelId="{484D86B2-3CC0-4937-A3CA-0F941997BCD8}" type="pres">
      <dgm:prSet presAssocID="{56412D1C-40C7-4D35-A503-3F18E8EF276E}" presName="rootComposite" presStyleCnt="0"/>
      <dgm:spPr/>
    </dgm:pt>
    <dgm:pt modelId="{8869F646-8715-4B5F-AB51-8872364D5BDB}" type="pres">
      <dgm:prSet presAssocID="{56412D1C-40C7-4D35-A503-3F18E8EF276E}" presName="rootText" presStyleLbl="node1" presStyleIdx="1" presStyleCnt="3"/>
      <dgm:spPr/>
      <dgm:t>
        <a:bodyPr/>
        <a:lstStyle/>
        <a:p>
          <a:endParaRPr lang="en-US"/>
        </a:p>
      </dgm:t>
    </dgm:pt>
    <dgm:pt modelId="{D709D026-91F0-485D-B7C1-1EB9114064BE}" type="pres">
      <dgm:prSet presAssocID="{56412D1C-40C7-4D35-A503-3F18E8EF276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57DC164-1DE5-4019-AAEE-6AEF98520023}" type="pres">
      <dgm:prSet presAssocID="{56412D1C-40C7-4D35-A503-3F18E8EF276E}" presName="childShape" presStyleCnt="0"/>
      <dgm:spPr/>
    </dgm:pt>
    <dgm:pt modelId="{CD22828D-3B4D-4200-93E5-B4B58178FBA4}" type="pres">
      <dgm:prSet presAssocID="{A8C78F8C-EC06-4DFF-BF99-F1D4DA48B923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1CEC686-6BB6-4A4E-BEBB-628196BA818B}" type="pres">
      <dgm:prSet presAssocID="{5045B4B7-7FA0-4C07-888B-E2CBE3E3359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15256-AE55-4914-A7D5-1B83251075D5}" type="pres">
      <dgm:prSet presAssocID="{E59B73AC-5D23-42A2-957E-BD0D50180C3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3BD72674-1D7B-40E8-AD0F-A8AE955F3653}" type="pres">
      <dgm:prSet presAssocID="{786FFE9C-CD0B-4213-ABF5-5E0D1F7DE9E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47D49-E4ED-42A2-A5AA-7E8A1BBC53E9}" type="pres">
      <dgm:prSet presAssocID="{78F61768-6EF3-4523-A0F5-9DFC09D4B9F1}" presName="root" presStyleCnt="0"/>
      <dgm:spPr/>
    </dgm:pt>
    <dgm:pt modelId="{1D0463DE-C893-4478-B3FD-014B09729C54}" type="pres">
      <dgm:prSet presAssocID="{78F61768-6EF3-4523-A0F5-9DFC09D4B9F1}" presName="rootComposite" presStyleCnt="0"/>
      <dgm:spPr/>
    </dgm:pt>
    <dgm:pt modelId="{CA6E0BE0-F796-475E-A849-9FAE4473C512}" type="pres">
      <dgm:prSet presAssocID="{78F61768-6EF3-4523-A0F5-9DFC09D4B9F1}" presName="rootText" presStyleLbl="node1" presStyleIdx="2" presStyleCnt="3"/>
      <dgm:spPr/>
      <dgm:t>
        <a:bodyPr/>
        <a:lstStyle/>
        <a:p>
          <a:endParaRPr lang="en-US"/>
        </a:p>
      </dgm:t>
    </dgm:pt>
    <dgm:pt modelId="{84DB88C3-F395-4EE1-AD78-19751F9B7EAC}" type="pres">
      <dgm:prSet presAssocID="{78F61768-6EF3-4523-A0F5-9DFC09D4B9F1}" presName="rootConnector" presStyleLbl="node1" presStyleIdx="2" presStyleCnt="3"/>
      <dgm:spPr/>
      <dgm:t>
        <a:bodyPr/>
        <a:lstStyle/>
        <a:p>
          <a:endParaRPr lang="en-US"/>
        </a:p>
      </dgm:t>
    </dgm:pt>
    <dgm:pt modelId="{4EFEBA7E-5870-4DE3-B1A6-835921D2801A}" type="pres">
      <dgm:prSet presAssocID="{78F61768-6EF3-4523-A0F5-9DFC09D4B9F1}" presName="childShape" presStyleCnt="0"/>
      <dgm:spPr/>
    </dgm:pt>
    <dgm:pt modelId="{91A7DAF0-03FC-43BF-A229-E969D8A6583C}" type="pres">
      <dgm:prSet presAssocID="{AED6B751-5CC8-4716-989A-2B395441AAD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2AFDEFC-B8ED-435A-9C16-AF536E7B67F0}" type="pres">
      <dgm:prSet presAssocID="{1936AC29-0982-4082-8D50-4E3905DD21A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4DA90-9C3A-4819-B01E-9E5057B5647C}" type="pres">
      <dgm:prSet presAssocID="{D20D25F7-E983-4DD6-A116-D56588C7034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5A79C4DE-2EC0-46CA-8E30-C13AF2999C95}" type="pres">
      <dgm:prSet presAssocID="{9C1494A1-EF8C-4F50-B672-B6AD33C90E1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B4269-8903-4E90-A784-384DD986C553}" type="presOf" srcId="{D20D25F7-E983-4DD6-A116-D56588C7034E}" destId="{CAE4DA90-9C3A-4819-B01E-9E5057B5647C}" srcOrd="0" destOrd="0" presId="urn:microsoft.com/office/officeart/2005/8/layout/hierarchy3"/>
    <dgm:cxn modelId="{FAD22AF6-0B60-4F68-ABC8-F6331D0B0A15}" srcId="{78F61768-6EF3-4523-A0F5-9DFC09D4B9F1}" destId="{1936AC29-0982-4082-8D50-4E3905DD21AC}" srcOrd="0" destOrd="0" parTransId="{AED6B751-5CC8-4716-989A-2B395441AAD8}" sibTransId="{EB6B6C7F-E5AC-4C95-BA42-D84D681C0975}"/>
    <dgm:cxn modelId="{0951E689-70F8-42A8-9B6D-B29491605C88}" type="presOf" srcId="{80AD46E0-AD2A-488E-B4B4-7C3A649DF8BA}" destId="{592BF3EF-53BF-410A-AFF3-142FAA8ADE91}" srcOrd="0" destOrd="0" presId="urn:microsoft.com/office/officeart/2005/8/layout/hierarchy3"/>
    <dgm:cxn modelId="{60058967-F64B-457C-A180-B819E9B41DF2}" type="presOf" srcId="{845AB854-7A0D-4E83-8F95-CB4702826557}" destId="{6CBC8012-77BA-47F3-BC50-7DFC528C197F}" srcOrd="0" destOrd="0" presId="urn:microsoft.com/office/officeart/2005/8/layout/hierarchy3"/>
    <dgm:cxn modelId="{121FF7AF-DAC3-408A-BF0A-B7936AEC55A8}" type="presOf" srcId="{1936AC29-0982-4082-8D50-4E3905DD21AC}" destId="{B2AFDEFC-B8ED-435A-9C16-AF536E7B67F0}" srcOrd="0" destOrd="0" presId="urn:microsoft.com/office/officeart/2005/8/layout/hierarchy3"/>
    <dgm:cxn modelId="{C06AF562-F906-4856-B0D8-14013049C244}" type="presOf" srcId="{8E196715-E6BE-40B0-9DDC-BF19E01585F2}" destId="{160DDFAF-56FB-426E-9ABA-A3C6894FCA22}" srcOrd="0" destOrd="0" presId="urn:microsoft.com/office/officeart/2005/8/layout/hierarchy3"/>
    <dgm:cxn modelId="{D345A306-93AC-40CE-A8B5-36F408083971}" type="presOf" srcId="{5045B4B7-7FA0-4C07-888B-E2CBE3E33592}" destId="{A1CEC686-6BB6-4A4E-BEBB-628196BA818B}" srcOrd="0" destOrd="0" presId="urn:microsoft.com/office/officeart/2005/8/layout/hierarchy3"/>
    <dgm:cxn modelId="{4059D430-C6E8-4E93-A2B9-82319A46B532}" srcId="{56412D1C-40C7-4D35-A503-3F18E8EF276E}" destId="{786FFE9C-CD0B-4213-ABF5-5E0D1F7DE9E0}" srcOrd="1" destOrd="0" parTransId="{E59B73AC-5D23-42A2-957E-BD0D50180C3C}" sibTransId="{AED83C45-46FD-41CE-8C94-2D96C6451FF1}"/>
    <dgm:cxn modelId="{576692EC-3127-4B4E-991D-5B9E5CB9CA32}" type="presOf" srcId="{78F61768-6EF3-4523-A0F5-9DFC09D4B9F1}" destId="{84DB88C3-F395-4EE1-AD78-19751F9B7EAC}" srcOrd="1" destOrd="0" presId="urn:microsoft.com/office/officeart/2005/8/layout/hierarchy3"/>
    <dgm:cxn modelId="{9043FD1F-11E4-4CB7-B36D-3B8E31F617CD}" srcId="{FFD79B13-F0F6-4DA2-91D9-D3CCF21B6FBE}" destId="{0B1839C5-D187-4E41-8567-B9476CA9F0B8}" srcOrd="0" destOrd="0" parTransId="{96DB5EA1-49B6-4B68-BBF5-0796CBAE675F}" sibTransId="{615299FE-2AE5-41DD-82E3-CB351FE5F746}"/>
    <dgm:cxn modelId="{6A35261A-DC4F-4BC8-9BF0-A6077AE9E58F}" type="presOf" srcId="{AED6B751-5CC8-4716-989A-2B395441AAD8}" destId="{91A7DAF0-03FC-43BF-A229-E969D8A6583C}" srcOrd="0" destOrd="0" presId="urn:microsoft.com/office/officeart/2005/8/layout/hierarchy3"/>
    <dgm:cxn modelId="{75951B46-1A74-41F1-88B7-AF8BA2C15B36}" type="presOf" srcId="{786FFE9C-CD0B-4213-ABF5-5E0D1F7DE9E0}" destId="{3BD72674-1D7B-40E8-AD0F-A8AE955F3653}" srcOrd="0" destOrd="0" presId="urn:microsoft.com/office/officeart/2005/8/layout/hierarchy3"/>
    <dgm:cxn modelId="{A12A58BD-C24B-422B-9ADB-6F07AE42CAEB}" srcId="{78F61768-6EF3-4523-A0F5-9DFC09D4B9F1}" destId="{9C1494A1-EF8C-4F50-B672-B6AD33C90E17}" srcOrd="1" destOrd="0" parTransId="{D20D25F7-E983-4DD6-A116-D56588C7034E}" sibTransId="{CE54C759-0CD1-471E-AE51-D9F58C00305E}"/>
    <dgm:cxn modelId="{B965294C-1D15-449E-98EB-C1AF44E551E6}" srcId="{FFD79B13-F0F6-4DA2-91D9-D3CCF21B6FBE}" destId="{78F61768-6EF3-4523-A0F5-9DFC09D4B9F1}" srcOrd="2" destOrd="0" parTransId="{486C4001-12FE-4816-8AC5-482DCFEDD589}" sibTransId="{277407B9-B8D2-4AB6-AC8B-D185DF8D540A}"/>
    <dgm:cxn modelId="{6EA22F09-F866-497C-9BEA-28DD259F5445}" srcId="{FFD79B13-F0F6-4DA2-91D9-D3CCF21B6FBE}" destId="{56412D1C-40C7-4D35-A503-3F18E8EF276E}" srcOrd="1" destOrd="0" parTransId="{A31AF1AC-895D-4844-BA70-52C54AF315CF}" sibTransId="{86CEF74B-0B23-44B8-83FC-61272B68F3FE}"/>
    <dgm:cxn modelId="{96F5CA4F-1E17-4D97-B41F-61D3BBD2DF60}" srcId="{0B1839C5-D187-4E41-8567-B9476CA9F0B8}" destId="{80AD46E0-AD2A-488E-B4B4-7C3A649DF8BA}" srcOrd="0" destOrd="0" parTransId="{845AB854-7A0D-4E83-8F95-CB4702826557}" sibTransId="{2C5478F7-14F3-4A79-A654-681F6F6AD906}"/>
    <dgm:cxn modelId="{FF5B10B1-F7AA-4125-8024-E32AB4CCCEC5}" type="presOf" srcId="{548BA236-99A2-4FEB-BE62-D70755DFB53C}" destId="{D8B4E74F-BA15-4CB5-9C06-843F1D09DFDD}" srcOrd="0" destOrd="0" presId="urn:microsoft.com/office/officeart/2005/8/layout/hierarchy3"/>
    <dgm:cxn modelId="{47613D17-875C-4967-B175-1BAC216BB0F7}" type="presOf" srcId="{E59B73AC-5D23-42A2-957E-BD0D50180C3C}" destId="{26E15256-AE55-4914-A7D5-1B83251075D5}" srcOrd="0" destOrd="0" presId="urn:microsoft.com/office/officeart/2005/8/layout/hierarchy3"/>
    <dgm:cxn modelId="{09845E28-275D-440E-ABE3-CB757128715B}" type="presOf" srcId="{78F61768-6EF3-4523-A0F5-9DFC09D4B9F1}" destId="{CA6E0BE0-F796-475E-A849-9FAE4473C512}" srcOrd="0" destOrd="0" presId="urn:microsoft.com/office/officeart/2005/8/layout/hierarchy3"/>
    <dgm:cxn modelId="{E9825F08-FAFF-44FD-9328-E5434A2E60AC}" type="presOf" srcId="{9C1494A1-EF8C-4F50-B672-B6AD33C90E17}" destId="{5A79C4DE-2EC0-46CA-8E30-C13AF2999C95}" srcOrd="0" destOrd="0" presId="urn:microsoft.com/office/officeart/2005/8/layout/hierarchy3"/>
    <dgm:cxn modelId="{D45239F1-D65F-4751-850D-CFC12AD77B59}" srcId="{56412D1C-40C7-4D35-A503-3F18E8EF276E}" destId="{5045B4B7-7FA0-4C07-888B-E2CBE3E33592}" srcOrd="0" destOrd="0" parTransId="{A8C78F8C-EC06-4DFF-BF99-F1D4DA48B923}" sibTransId="{BA603AEE-4853-46F5-9A7C-6D28132E902B}"/>
    <dgm:cxn modelId="{7772A150-BFE3-4A9C-89E2-11491ED21E90}" type="presOf" srcId="{FFD79B13-F0F6-4DA2-91D9-D3CCF21B6FBE}" destId="{23ABC10E-9358-42AB-A370-5243BEB003D5}" srcOrd="0" destOrd="0" presId="urn:microsoft.com/office/officeart/2005/8/layout/hierarchy3"/>
    <dgm:cxn modelId="{7CBDC931-68C3-4639-AB9D-21F4467BD24F}" type="presOf" srcId="{0B1839C5-D187-4E41-8567-B9476CA9F0B8}" destId="{05165DF8-97E1-4E41-AE0E-6303B958E998}" srcOrd="0" destOrd="0" presId="urn:microsoft.com/office/officeart/2005/8/layout/hierarchy3"/>
    <dgm:cxn modelId="{6A8E3093-99E8-4056-A1F9-5010D3C535D7}" type="presOf" srcId="{56412D1C-40C7-4D35-A503-3F18E8EF276E}" destId="{D709D026-91F0-485D-B7C1-1EB9114064BE}" srcOrd="1" destOrd="0" presId="urn:microsoft.com/office/officeart/2005/8/layout/hierarchy3"/>
    <dgm:cxn modelId="{B1FF928C-172A-4D95-B5A2-57BC6CF5CBCA}" type="presOf" srcId="{56412D1C-40C7-4D35-A503-3F18E8EF276E}" destId="{8869F646-8715-4B5F-AB51-8872364D5BDB}" srcOrd="0" destOrd="0" presId="urn:microsoft.com/office/officeart/2005/8/layout/hierarchy3"/>
    <dgm:cxn modelId="{879D9033-D92E-4479-9F34-1D8147C15684}" type="presOf" srcId="{0B1839C5-D187-4E41-8567-B9476CA9F0B8}" destId="{0B11599B-CBCF-4482-A4AA-AE407E4B11C5}" srcOrd="1" destOrd="0" presId="urn:microsoft.com/office/officeart/2005/8/layout/hierarchy3"/>
    <dgm:cxn modelId="{31776388-5F27-4F31-A60F-183E4C40DC76}" type="presOf" srcId="{A8C78F8C-EC06-4DFF-BF99-F1D4DA48B923}" destId="{CD22828D-3B4D-4200-93E5-B4B58178FBA4}" srcOrd="0" destOrd="0" presId="urn:microsoft.com/office/officeart/2005/8/layout/hierarchy3"/>
    <dgm:cxn modelId="{69E04898-76DF-4CB6-8B81-E755D97ABB18}" srcId="{0B1839C5-D187-4E41-8567-B9476CA9F0B8}" destId="{8E196715-E6BE-40B0-9DDC-BF19E01585F2}" srcOrd="1" destOrd="0" parTransId="{548BA236-99A2-4FEB-BE62-D70755DFB53C}" sibTransId="{CCF376E9-15AA-44EF-8AB0-81300F8D7418}"/>
    <dgm:cxn modelId="{FC209C03-BBAC-4FE2-8430-77C5AF5B7DED}" type="presParOf" srcId="{23ABC10E-9358-42AB-A370-5243BEB003D5}" destId="{1C6E0544-E006-4FEA-96F3-485AEE7656D7}" srcOrd="0" destOrd="0" presId="urn:microsoft.com/office/officeart/2005/8/layout/hierarchy3"/>
    <dgm:cxn modelId="{9C81C6F8-8A9B-4FC8-8DA7-0BAA9BC28E31}" type="presParOf" srcId="{1C6E0544-E006-4FEA-96F3-485AEE7656D7}" destId="{C89DD147-1DD3-4A5E-B084-0665CCB5D30B}" srcOrd="0" destOrd="0" presId="urn:microsoft.com/office/officeart/2005/8/layout/hierarchy3"/>
    <dgm:cxn modelId="{F358102D-D4D8-44DB-82E2-F8EF3621532A}" type="presParOf" srcId="{C89DD147-1DD3-4A5E-B084-0665CCB5D30B}" destId="{05165DF8-97E1-4E41-AE0E-6303B958E998}" srcOrd="0" destOrd="0" presId="urn:microsoft.com/office/officeart/2005/8/layout/hierarchy3"/>
    <dgm:cxn modelId="{DA703303-BB8D-4942-923C-949EE45A334A}" type="presParOf" srcId="{C89DD147-1DD3-4A5E-B084-0665CCB5D30B}" destId="{0B11599B-CBCF-4482-A4AA-AE407E4B11C5}" srcOrd="1" destOrd="0" presId="urn:microsoft.com/office/officeart/2005/8/layout/hierarchy3"/>
    <dgm:cxn modelId="{F91EF8CB-11B6-4563-8D75-0791EEA60C40}" type="presParOf" srcId="{1C6E0544-E006-4FEA-96F3-485AEE7656D7}" destId="{75EF020C-9876-45EA-B720-FCE62BC8B3C0}" srcOrd="1" destOrd="0" presId="urn:microsoft.com/office/officeart/2005/8/layout/hierarchy3"/>
    <dgm:cxn modelId="{259BE903-756C-41E6-925F-31FC4783AD3D}" type="presParOf" srcId="{75EF020C-9876-45EA-B720-FCE62BC8B3C0}" destId="{6CBC8012-77BA-47F3-BC50-7DFC528C197F}" srcOrd="0" destOrd="0" presId="urn:microsoft.com/office/officeart/2005/8/layout/hierarchy3"/>
    <dgm:cxn modelId="{74A889B5-AE0D-45B4-A081-35896F0AC350}" type="presParOf" srcId="{75EF020C-9876-45EA-B720-FCE62BC8B3C0}" destId="{592BF3EF-53BF-410A-AFF3-142FAA8ADE91}" srcOrd="1" destOrd="0" presId="urn:microsoft.com/office/officeart/2005/8/layout/hierarchy3"/>
    <dgm:cxn modelId="{629AB59C-396C-4761-9DCC-934FB8CEABED}" type="presParOf" srcId="{75EF020C-9876-45EA-B720-FCE62BC8B3C0}" destId="{D8B4E74F-BA15-4CB5-9C06-843F1D09DFDD}" srcOrd="2" destOrd="0" presId="urn:microsoft.com/office/officeart/2005/8/layout/hierarchy3"/>
    <dgm:cxn modelId="{D5C18325-D00D-4FC2-8852-76663A06311B}" type="presParOf" srcId="{75EF020C-9876-45EA-B720-FCE62BC8B3C0}" destId="{160DDFAF-56FB-426E-9ABA-A3C6894FCA22}" srcOrd="3" destOrd="0" presId="urn:microsoft.com/office/officeart/2005/8/layout/hierarchy3"/>
    <dgm:cxn modelId="{0CF3E482-4E87-4574-915C-BD4BD9A946B9}" type="presParOf" srcId="{23ABC10E-9358-42AB-A370-5243BEB003D5}" destId="{17239678-0B23-4E00-BD0C-A0D7440E319A}" srcOrd="1" destOrd="0" presId="urn:microsoft.com/office/officeart/2005/8/layout/hierarchy3"/>
    <dgm:cxn modelId="{3992FCA8-0E6F-4C1D-A367-D96FFDD30D0E}" type="presParOf" srcId="{17239678-0B23-4E00-BD0C-A0D7440E319A}" destId="{484D86B2-3CC0-4937-A3CA-0F941997BCD8}" srcOrd="0" destOrd="0" presId="urn:microsoft.com/office/officeart/2005/8/layout/hierarchy3"/>
    <dgm:cxn modelId="{9C05C94D-D234-41A2-81F7-D1C5B70B7CD3}" type="presParOf" srcId="{484D86B2-3CC0-4937-A3CA-0F941997BCD8}" destId="{8869F646-8715-4B5F-AB51-8872364D5BDB}" srcOrd="0" destOrd="0" presId="urn:microsoft.com/office/officeart/2005/8/layout/hierarchy3"/>
    <dgm:cxn modelId="{A38585AD-DC4A-483D-BD6E-2395B2D3E48A}" type="presParOf" srcId="{484D86B2-3CC0-4937-A3CA-0F941997BCD8}" destId="{D709D026-91F0-485D-B7C1-1EB9114064BE}" srcOrd="1" destOrd="0" presId="urn:microsoft.com/office/officeart/2005/8/layout/hierarchy3"/>
    <dgm:cxn modelId="{4AA65BD9-F791-4CE8-A6EF-BD7DA6FD56BE}" type="presParOf" srcId="{17239678-0B23-4E00-BD0C-A0D7440E319A}" destId="{257DC164-1DE5-4019-AAEE-6AEF98520023}" srcOrd="1" destOrd="0" presId="urn:microsoft.com/office/officeart/2005/8/layout/hierarchy3"/>
    <dgm:cxn modelId="{60BB1BBE-2D76-4D25-8CAE-3061960DDA7B}" type="presParOf" srcId="{257DC164-1DE5-4019-AAEE-6AEF98520023}" destId="{CD22828D-3B4D-4200-93E5-B4B58178FBA4}" srcOrd="0" destOrd="0" presId="urn:microsoft.com/office/officeart/2005/8/layout/hierarchy3"/>
    <dgm:cxn modelId="{3E0F6D30-0B29-4259-8B61-E437618752C4}" type="presParOf" srcId="{257DC164-1DE5-4019-AAEE-6AEF98520023}" destId="{A1CEC686-6BB6-4A4E-BEBB-628196BA818B}" srcOrd="1" destOrd="0" presId="urn:microsoft.com/office/officeart/2005/8/layout/hierarchy3"/>
    <dgm:cxn modelId="{0F5E548E-70BF-4910-B5E2-830A739FE6D0}" type="presParOf" srcId="{257DC164-1DE5-4019-AAEE-6AEF98520023}" destId="{26E15256-AE55-4914-A7D5-1B83251075D5}" srcOrd="2" destOrd="0" presId="urn:microsoft.com/office/officeart/2005/8/layout/hierarchy3"/>
    <dgm:cxn modelId="{A040571D-1D5A-42F4-A53B-1147F5FFD25B}" type="presParOf" srcId="{257DC164-1DE5-4019-AAEE-6AEF98520023}" destId="{3BD72674-1D7B-40E8-AD0F-A8AE955F3653}" srcOrd="3" destOrd="0" presId="urn:microsoft.com/office/officeart/2005/8/layout/hierarchy3"/>
    <dgm:cxn modelId="{20DDC44D-26A8-446F-AC8E-B92B3BED3720}" type="presParOf" srcId="{23ABC10E-9358-42AB-A370-5243BEB003D5}" destId="{C7D47D49-E4ED-42A2-A5AA-7E8A1BBC53E9}" srcOrd="2" destOrd="0" presId="urn:microsoft.com/office/officeart/2005/8/layout/hierarchy3"/>
    <dgm:cxn modelId="{CD07F7D7-27A3-43FB-9A09-9E668519CEF7}" type="presParOf" srcId="{C7D47D49-E4ED-42A2-A5AA-7E8A1BBC53E9}" destId="{1D0463DE-C893-4478-B3FD-014B09729C54}" srcOrd="0" destOrd="0" presId="urn:microsoft.com/office/officeart/2005/8/layout/hierarchy3"/>
    <dgm:cxn modelId="{D551F2A0-90CB-4F3D-9450-28E243BC760A}" type="presParOf" srcId="{1D0463DE-C893-4478-B3FD-014B09729C54}" destId="{CA6E0BE0-F796-475E-A849-9FAE4473C512}" srcOrd="0" destOrd="0" presId="urn:microsoft.com/office/officeart/2005/8/layout/hierarchy3"/>
    <dgm:cxn modelId="{9C58CF13-EC30-4818-B8CE-E553A0E1F6C6}" type="presParOf" srcId="{1D0463DE-C893-4478-B3FD-014B09729C54}" destId="{84DB88C3-F395-4EE1-AD78-19751F9B7EAC}" srcOrd="1" destOrd="0" presId="urn:microsoft.com/office/officeart/2005/8/layout/hierarchy3"/>
    <dgm:cxn modelId="{CB4D98D2-1686-4A7F-BEDB-BAD20503C456}" type="presParOf" srcId="{C7D47D49-E4ED-42A2-A5AA-7E8A1BBC53E9}" destId="{4EFEBA7E-5870-4DE3-B1A6-835921D2801A}" srcOrd="1" destOrd="0" presId="urn:microsoft.com/office/officeart/2005/8/layout/hierarchy3"/>
    <dgm:cxn modelId="{DEE67918-E9AB-4AE4-BFB3-5DE3274E985B}" type="presParOf" srcId="{4EFEBA7E-5870-4DE3-B1A6-835921D2801A}" destId="{91A7DAF0-03FC-43BF-A229-E969D8A6583C}" srcOrd="0" destOrd="0" presId="urn:microsoft.com/office/officeart/2005/8/layout/hierarchy3"/>
    <dgm:cxn modelId="{6CE9A39F-EDE7-4553-A70A-3DA0E0080197}" type="presParOf" srcId="{4EFEBA7E-5870-4DE3-B1A6-835921D2801A}" destId="{B2AFDEFC-B8ED-435A-9C16-AF536E7B67F0}" srcOrd="1" destOrd="0" presId="urn:microsoft.com/office/officeart/2005/8/layout/hierarchy3"/>
    <dgm:cxn modelId="{67CDC1B7-B278-4AD2-BB68-1588EBF5171F}" type="presParOf" srcId="{4EFEBA7E-5870-4DE3-B1A6-835921D2801A}" destId="{CAE4DA90-9C3A-4819-B01E-9E5057B5647C}" srcOrd="2" destOrd="0" presId="urn:microsoft.com/office/officeart/2005/8/layout/hierarchy3"/>
    <dgm:cxn modelId="{ED4B10EA-F4F5-429F-84C3-82EA1B4F3170}" type="presParOf" srcId="{4EFEBA7E-5870-4DE3-B1A6-835921D2801A}" destId="{5A79C4DE-2EC0-46CA-8E30-C13AF2999C9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F1170-9BE3-4124-8AB7-D8D87211AA0C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A363D-9B98-4A1B-AF4B-525F4C8FA456}">
      <dgm:prSet phldrT="[Text]"/>
      <dgm:spPr/>
      <dgm:t>
        <a:bodyPr/>
        <a:lstStyle/>
        <a:p>
          <a:r>
            <a:rPr lang="en-US" dirty="0" smtClean="0"/>
            <a:t>Beach</a:t>
          </a:r>
          <a:endParaRPr lang="en-US" dirty="0"/>
        </a:p>
      </dgm:t>
    </dgm:pt>
    <dgm:pt modelId="{01991ED0-36F6-48AD-91D4-E6F545D1CED2}" type="parTrans" cxnId="{F013C8D1-BA72-4C4E-B573-9F2333965897}">
      <dgm:prSet/>
      <dgm:spPr/>
      <dgm:t>
        <a:bodyPr/>
        <a:lstStyle/>
        <a:p>
          <a:endParaRPr lang="en-US"/>
        </a:p>
      </dgm:t>
    </dgm:pt>
    <dgm:pt modelId="{C3806415-1F52-4A32-8676-309B70362241}" type="sibTrans" cxnId="{F013C8D1-BA72-4C4E-B573-9F2333965897}">
      <dgm:prSet/>
      <dgm:spPr/>
      <dgm:t>
        <a:bodyPr/>
        <a:lstStyle/>
        <a:p>
          <a:endParaRPr lang="en-US"/>
        </a:p>
      </dgm:t>
    </dgm:pt>
    <dgm:pt modelId="{232F7F49-598C-4994-921C-779BAA66A561}">
      <dgm:prSet phldrT="[Text]"/>
      <dgm:spPr/>
      <dgm:t>
        <a:bodyPr/>
        <a:lstStyle/>
        <a:p>
          <a:r>
            <a:rPr lang="en-US" dirty="0" smtClean="0"/>
            <a:t>Shop</a:t>
          </a:r>
          <a:endParaRPr lang="en-US" dirty="0"/>
        </a:p>
      </dgm:t>
    </dgm:pt>
    <dgm:pt modelId="{728AE7C8-DDAA-449D-A1D8-ACFB6AAFB4B5}" type="parTrans" cxnId="{EF8820FE-8299-44F2-B98F-44087B3837C8}">
      <dgm:prSet/>
      <dgm:spPr/>
      <dgm:t>
        <a:bodyPr/>
        <a:lstStyle/>
        <a:p>
          <a:endParaRPr lang="en-US"/>
        </a:p>
      </dgm:t>
    </dgm:pt>
    <dgm:pt modelId="{6B42DB9C-DC56-4E63-B725-1904DD23748A}" type="sibTrans" cxnId="{EF8820FE-8299-44F2-B98F-44087B3837C8}">
      <dgm:prSet/>
      <dgm:spPr/>
      <dgm:t>
        <a:bodyPr/>
        <a:lstStyle/>
        <a:p>
          <a:endParaRPr lang="en-US"/>
        </a:p>
      </dgm:t>
    </dgm:pt>
    <dgm:pt modelId="{B5A176F2-9BE1-4750-9C61-5E25D7AC0785}">
      <dgm:prSet/>
      <dgm:spPr/>
      <dgm:t>
        <a:bodyPr/>
        <a:lstStyle/>
        <a:p>
          <a:r>
            <a:rPr lang="en-US" dirty="0" smtClean="0"/>
            <a:t>Flying a kite</a:t>
          </a:r>
          <a:endParaRPr lang="en-US" dirty="0"/>
        </a:p>
      </dgm:t>
    </dgm:pt>
    <dgm:pt modelId="{B2CF553C-239A-4997-8178-043DF983D7D0}" type="parTrans" cxnId="{B2563C3D-F72A-48BD-B331-8331EC3C5045}">
      <dgm:prSet/>
      <dgm:spPr/>
      <dgm:t>
        <a:bodyPr/>
        <a:lstStyle/>
        <a:p>
          <a:endParaRPr lang="en-US"/>
        </a:p>
      </dgm:t>
    </dgm:pt>
    <dgm:pt modelId="{22D85202-FD51-43D5-8334-3B9CB813440F}" type="sibTrans" cxnId="{B2563C3D-F72A-48BD-B331-8331EC3C5045}">
      <dgm:prSet/>
      <dgm:spPr/>
      <dgm:t>
        <a:bodyPr/>
        <a:lstStyle/>
        <a:p>
          <a:endParaRPr lang="en-US"/>
        </a:p>
      </dgm:t>
    </dgm:pt>
    <dgm:pt modelId="{3FD29824-2EE6-4C97-8707-0B4397525DB7}">
      <dgm:prSet/>
      <dgm:spPr/>
      <dgm:t>
        <a:bodyPr/>
        <a:lstStyle/>
        <a:p>
          <a:r>
            <a:rPr lang="en-US" dirty="0" smtClean="0"/>
            <a:t>Hat stand</a:t>
          </a:r>
          <a:endParaRPr lang="en-US" dirty="0"/>
        </a:p>
      </dgm:t>
    </dgm:pt>
    <dgm:pt modelId="{C7D698E2-7398-44A8-870F-45245875A031}" type="parTrans" cxnId="{445EDA24-75CE-405F-A549-42093B4CEEF4}">
      <dgm:prSet/>
      <dgm:spPr/>
      <dgm:t>
        <a:bodyPr/>
        <a:lstStyle/>
        <a:p>
          <a:endParaRPr lang="en-US"/>
        </a:p>
      </dgm:t>
    </dgm:pt>
    <dgm:pt modelId="{AD702229-E818-48EA-91F0-F60799AC8B5C}" type="sibTrans" cxnId="{445EDA24-75CE-405F-A549-42093B4CEEF4}">
      <dgm:prSet/>
      <dgm:spPr/>
      <dgm:t>
        <a:bodyPr/>
        <a:lstStyle/>
        <a:p>
          <a:endParaRPr lang="en-US"/>
        </a:p>
      </dgm:t>
    </dgm:pt>
    <dgm:pt modelId="{B8E883EF-3128-4297-9906-F0A9BD494510}">
      <dgm:prSet/>
      <dgm:spPr/>
      <dgm:t>
        <a:bodyPr/>
        <a:lstStyle/>
        <a:p>
          <a:r>
            <a:rPr lang="en-US" dirty="0" smtClean="0"/>
            <a:t>Cruise</a:t>
          </a:r>
          <a:endParaRPr lang="en-US" dirty="0"/>
        </a:p>
      </dgm:t>
    </dgm:pt>
    <dgm:pt modelId="{65D65102-20B4-4FF2-AC8A-52F202383F6C}" type="parTrans" cxnId="{CFF45A8C-2DC6-4AB5-8517-AF52476692FD}">
      <dgm:prSet/>
      <dgm:spPr/>
      <dgm:t>
        <a:bodyPr/>
        <a:lstStyle/>
        <a:p>
          <a:endParaRPr lang="en-US"/>
        </a:p>
      </dgm:t>
    </dgm:pt>
    <dgm:pt modelId="{5EFDE175-9275-4A19-9E03-4FEBB88E50E7}" type="sibTrans" cxnId="{CFF45A8C-2DC6-4AB5-8517-AF52476692FD}">
      <dgm:prSet/>
      <dgm:spPr/>
      <dgm:t>
        <a:bodyPr/>
        <a:lstStyle/>
        <a:p>
          <a:endParaRPr lang="en-US"/>
        </a:p>
      </dgm:t>
    </dgm:pt>
    <dgm:pt modelId="{0B325054-D103-4A83-8EC7-EFCF27A40412}">
      <dgm:prSet/>
      <dgm:spPr/>
      <dgm:t>
        <a:bodyPr/>
        <a:lstStyle/>
        <a:p>
          <a:r>
            <a:rPr lang="en-US" dirty="0" smtClean="0"/>
            <a:t>Our ship</a:t>
          </a:r>
          <a:endParaRPr lang="en-US" dirty="0"/>
        </a:p>
      </dgm:t>
    </dgm:pt>
    <dgm:pt modelId="{2C6CFD58-2298-416F-A89E-DD7938D486FE}" type="parTrans" cxnId="{E0865045-04F4-41A2-B273-34018F9E7C87}">
      <dgm:prSet/>
      <dgm:spPr/>
      <dgm:t>
        <a:bodyPr/>
        <a:lstStyle/>
        <a:p>
          <a:endParaRPr lang="en-US"/>
        </a:p>
      </dgm:t>
    </dgm:pt>
    <dgm:pt modelId="{422B039F-4007-49AC-A111-39BAE1D6AD5D}" type="sibTrans" cxnId="{E0865045-04F4-41A2-B273-34018F9E7C87}">
      <dgm:prSet/>
      <dgm:spPr/>
      <dgm:t>
        <a:bodyPr/>
        <a:lstStyle/>
        <a:p>
          <a:endParaRPr lang="en-US"/>
        </a:p>
      </dgm:t>
    </dgm:pt>
    <dgm:pt modelId="{088900B6-8FCC-4677-94F1-2926F29F2CDE}" type="pres">
      <dgm:prSet presAssocID="{0F2F1170-9BE3-4124-8AB7-D8D87211AA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DFC6FB0-2AB6-4EB0-92A9-8AA6466E495A}" type="pres">
      <dgm:prSet presAssocID="{7F4A363D-9B98-4A1B-AF4B-525F4C8FA45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0F615F-C63C-4727-812C-1AE69F842BAD}" type="pres">
      <dgm:prSet presAssocID="{7F4A363D-9B98-4A1B-AF4B-525F4C8FA456}" presName="Accent" presStyleLbl="trAlign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CA7A5E4-8362-42C9-A242-2BF3B5621A3D}" type="pres">
      <dgm:prSet presAssocID="{7F4A363D-9B98-4A1B-AF4B-525F4C8FA456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BBAB86A5-E0D5-41FE-88D5-39439A23A2CE}" type="pres">
      <dgm:prSet presAssocID="{7F4A363D-9B98-4A1B-AF4B-525F4C8FA456}" presName="ChildComposite" presStyleCnt="0"/>
      <dgm:spPr/>
      <dgm:t>
        <a:bodyPr/>
        <a:lstStyle/>
        <a:p>
          <a:endParaRPr lang="en-US"/>
        </a:p>
      </dgm:t>
    </dgm:pt>
    <dgm:pt modelId="{FA57F4E8-1006-44D8-8ADA-C43DD220CB09}" type="pres">
      <dgm:prSet presAssocID="{7F4A363D-9B98-4A1B-AF4B-525F4C8FA456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5CCA4-3461-45A7-B38D-41882B284916}" type="pres">
      <dgm:prSet presAssocID="{7F4A363D-9B98-4A1B-AF4B-525F4C8FA456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52AA3-C137-49A3-A8EF-4A79294CE6D5}" type="pres">
      <dgm:prSet presAssocID="{C3806415-1F52-4A32-8676-309B70362241}" presName="sibTrans" presStyleCnt="0"/>
      <dgm:spPr/>
      <dgm:t>
        <a:bodyPr/>
        <a:lstStyle/>
        <a:p>
          <a:endParaRPr lang="en-US"/>
        </a:p>
      </dgm:t>
    </dgm:pt>
    <dgm:pt modelId="{CEA97763-F9C1-4A1C-BDA8-C9D4E23F5E49}" type="pres">
      <dgm:prSet presAssocID="{232F7F49-598C-4994-921C-779BAA66A561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C77F92-9AE3-4644-B3DE-382B2704904C}" type="pres">
      <dgm:prSet presAssocID="{232F7F49-598C-4994-921C-779BAA66A561}" presName="Accent" presStyleLbl="trAlign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5D0906-4ABB-4B13-AAAB-6950148458A5}" type="pres">
      <dgm:prSet presAssocID="{232F7F49-598C-4994-921C-779BAA66A561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2AD982C-73A0-4E4A-8674-48F0A1FDD368}" type="pres">
      <dgm:prSet presAssocID="{232F7F49-598C-4994-921C-779BAA66A561}" presName="ChildComposite" presStyleCnt="0"/>
      <dgm:spPr/>
      <dgm:t>
        <a:bodyPr/>
        <a:lstStyle/>
        <a:p>
          <a:endParaRPr lang="en-US"/>
        </a:p>
      </dgm:t>
    </dgm:pt>
    <dgm:pt modelId="{8A0E8D0E-99D9-44FE-997F-695D0AF61577}" type="pres">
      <dgm:prSet presAssocID="{232F7F49-598C-4994-921C-779BAA66A561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4B7E-1BE0-46B9-BA60-531A3BC1A702}" type="pres">
      <dgm:prSet presAssocID="{232F7F49-598C-4994-921C-779BAA66A56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FBFA-2276-4054-8E2E-11CAE99A26CA}" type="pres">
      <dgm:prSet presAssocID="{6B42DB9C-DC56-4E63-B725-1904DD23748A}" presName="sibTrans" presStyleCnt="0"/>
      <dgm:spPr/>
      <dgm:t>
        <a:bodyPr/>
        <a:lstStyle/>
        <a:p>
          <a:endParaRPr lang="en-US"/>
        </a:p>
      </dgm:t>
    </dgm:pt>
    <dgm:pt modelId="{2AC25E68-8EED-4647-B322-5A893EF68C0E}" type="pres">
      <dgm:prSet presAssocID="{B8E883EF-3128-4297-9906-F0A9BD494510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A294F2E-351D-4C05-A6E2-945BDFEDA7EA}" type="pres">
      <dgm:prSet presAssocID="{B8E883EF-3128-4297-9906-F0A9BD494510}" presName="Accent" presStyleLbl="trAlign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E0EFF-8144-486D-8729-0444B13531D4}" type="pres">
      <dgm:prSet presAssocID="{B8E883EF-3128-4297-9906-F0A9BD494510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6C518A0A-4971-4EEF-BC5B-5018D8C8E330}" type="pres">
      <dgm:prSet presAssocID="{B8E883EF-3128-4297-9906-F0A9BD494510}" presName="ChildComposite" presStyleCnt="0"/>
      <dgm:spPr/>
      <dgm:t>
        <a:bodyPr/>
        <a:lstStyle/>
        <a:p>
          <a:endParaRPr lang="en-US"/>
        </a:p>
      </dgm:t>
    </dgm:pt>
    <dgm:pt modelId="{4E8C1390-46FC-406A-B5B0-408D39423DD4}" type="pres">
      <dgm:prSet presAssocID="{B8E883EF-3128-4297-9906-F0A9BD494510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FF159-8A1D-4C72-88E9-4028494F7155}" type="pres">
      <dgm:prSet presAssocID="{B8E883EF-3128-4297-9906-F0A9BD49451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EDA24-75CE-405F-A549-42093B4CEEF4}" srcId="{232F7F49-598C-4994-921C-779BAA66A561}" destId="{3FD29824-2EE6-4C97-8707-0B4397525DB7}" srcOrd="0" destOrd="0" parTransId="{C7D698E2-7398-44A8-870F-45245875A031}" sibTransId="{AD702229-E818-48EA-91F0-F60799AC8B5C}"/>
    <dgm:cxn modelId="{CFF45A8C-2DC6-4AB5-8517-AF52476692FD}" srcId="{0F2F1170-9BE3-4124-8AB7-D8D87211AA0C}" destId="{B8E883EF-3128-4297-9906-F0A9BD494510}" srcOrd="2" destOrd="0" parTransId="{65D65102-20B4-4FF2-AC8A-52F202383F6C}" sibTransId="{5EFDE175-9275-4A19-9E03-4FEBB88E50E7}"/>
    <dgm:cxn modelId="{B2563C3D-F72A-48BD-B331-8331EC3C5045}" srcId="{7F4A363D-9B98-4A1B-AF4B-525F4C8FA456}" destId="{B5A176F2-9BE1-4750-9C61-5E25D7AC0785}" srcOrd="0" destOrd="0" parTransId="{B2CF553C-239A-4997-8178-043DF983D7D0}" sibTransId="{22D85202-FD51-43D5-8334-3B9CB813440F}"/>
    <dgm:cxn modelId="{002DA82E-EE79-413D-9DBF-006470CA11B4}" type="presOf" srcId="{0B325054-D103-4A83-8EC7-EFCF27A40412}" destId="{4E8C1390-46FC-406A-B5B0-408D39423DD4}" srcOrd="0" destOrd="0" presId="urn:microsoft.com/office/officeart/2008/layout/CaptionedPictures"/>
    <dgm:cxn modelId="{A4D88309-FC61-497B-94C2-588C3C7F7305}" type="presOf" srcId="{3FD29824-2EE6-4C97-8707-0B4397525DB7}" destId="{8A0E8D0E-99D9-44FE-997F-695D0AF61577}" srcOrd="0" destOrd="0" presId="urn:microsoft.com/office/officeart/2008/layout/CaptionedPictures"/>
    <dgm:cxn modelId="{E0865045-04F4-41A2-B273-34018F9E7C87}" srcId="{B8E883EF-3128-4297-9906-F0A9BD494510}" destId="{0B325054-D103-4A83-8EC7-EFCF27A40412}" srcOrd="0" destOrd="0" parTransId="{2C6CFD58-2298-416F-A89E-DD7938D486FE}" sibTransId="{422B039F-4007-49AC-A111-39BAE1D6AD5D}"/>
    <dgm:cxn modelId="{BD295EEB-EB85-46DA-B446-2CC273B7C9C3}" type="presOf" srcId="{232F7F49-598C-4994-921C-779BAA66A561}" destId="{44E24B7E-1BE0-46B9-BA60-531A3BC1A702}" srcOrd="0" destOrd="0" presId="urn:microsoft.com/office/officeart/2008/layout/CaptionedPictures"/>
    <dgm:cxn modelId="{C9EAE41D-7E4E-4604-B33B-523276B67A41}" type="presOf" srcId="{B8E883EF-3128-4297-9906-F0A9BD494510}" destId="{DEBFF159-8A1D-4C72-88E9-4028494F7155}" srcOrd="0" destOrd="0" presId="urn:microsoft.com/office/officeart/2008/layout/CaptionedPictures"/>
    <dgm:cxn modelId="{EF8820FE-8299-44F2-B98F-44087B3837C8}" srcId="{0F2F1170-9BE3-4124-8AB7-D8D87211AA0C}" destId="{232F7F49-598C-4994-921C-779BAA66A561}" srcOrd="1" destOrd="0" parTransId="{728AE7C8-DDAA-449D-A1D8-ACFB6AAFB4B5}" sibTransId="{6B42DB9C-DC56-4E63-B725-1904DD23748A}"/>
    <dgm:cxn modelId="{AF5D1864-40E5-4687-8938-5BC02F275E6A}" type="presOf" srcId="{B5A176F2-9BE1-4750-9C61-5E25D7AC0785}" destId="{FA57F4E8-1006-44D8-8ADA-C43DD220CB09}" srcOrd="0" destOrd="0" presId="urn:microsoft.com/office/officeart/2008/layout/CaptionedPictures"/>
    <dgm:cxn modelId="{F013C8D1-BA72-4C4E-B573-9F2333965897}" srcId="{0F2F1170-9BE3-4124-8AB7-D8D87211AA0C}" destId="{7F4A363D-9B98-4A1B-AF4B-525F4C8FA456}" srcOrd="0" destOrd="0" parTransId="{01991ED0-36F6-48AD-91D4-E6F545D1CED2}" sibTransId="{C3806415-1F52-4A32-8676-309B70362241}"/>
    <dgm:cxn modelId="{41AA6C4F-7166-4E4B-8392-82DD92D822AF}" type="presOf" srcId="{7F4A363D-9B98-4A1B-AF4B-525F4C8FA456}" destId="{68E5CCA4-3461-45A7-B38D-41882B284916}" srcOrd="0" destOrd="0" presId="urn:microsoft.com/office/officeart/2008/layout/CaptionedPictures"/>
    <dgm:cxn modelId="{1C7DEA91-C4C8-42E2-ACC6-91833F13A4F5}" type="presOf" srcId="{0F2F1170-9BE3-4124-8AB7-D8D87211AA0C}" destId="{088900B6-8FCC-4677-94F1-2926F29F2CDE}" srcOrd="0" destOrd="0" presId="urn:microsoft.com/office/officeart/2008/layout/CaptionedPictures"/>
    <dgm:cxn modelId="{6DCEDAA7-6F24-481F-987C-E0A9D9F9D28F}" type="presParOf" srcId="{088900B6-8FCC-4677-94F1-2926F29F2CDE}" destId="{4DFC6FB0-2AB6-4EB0-92A9-8AA6466E495A}" srcOrd="0" destOrd="0" presId="urn:microsoft.com/office/officeart/2008/layout/CaptionedPictures"/>
    <dgm:cxn modelId="{731B4223-E71C-4D7C-8753-9EE13ADE4358}" type="presParOf" srcId="{4DFC6FB0-2AB6-4EB0-92A9-8AA6466E495A}" destId="{DA0F615F-C63C-4727-812C-1AE69F842BAD}" srcOrd="0" destOrd="0" presId="urn:microsoft.com/office/officeart/2008/layout/CaptionedPictures"/>
    <dgm:cxn modelId="{8B5DD1EA-8802-49F4-B48F-E930B7528A96}" type="presParOf" srcId="{4DFC6FB0-2AB6-4EB0-92A9-8AA6466E495A}" destId="{ACA7A5E4-8362-42C9-A242-2BF3B5621A3D}" srcOrd="1" destOrd="0" presId="urn:microsoft.com/office/officeart/2008/layout/CaptionedPictures"/>
    <dgm:cxn modelId="{9FDF93E5-733B-45E3-BF14-CFBE6E9061D5}" type="presParOf" srcId="{4DFC6FB0-2AB6-4EB0-92A9-8AA6466E495A}" destId="{BBAB86A5-E0D5-41FE-88D5-39439A23A2CE}" srcOrd="2" destOrd="0" presId="urn:microsoft.com/office/officeart/2008/layout/CaptionedPictures"/>
    <dgm:cxn modelId="{4F3BC85D-6753-420C-ACB9-963472440BA7}" type="presParOf" srcId="{BBAB86A5-E0D5-41FE-88D5-39439A23A2CE}" destId="{FA57F4E8-1006-44D8-8ADA-C43DD220CB09}" srcOrd="0" destOrd="0" presId="urn:microsoft.com/office/officeart/2008/layout/CaptionedPictures"/>
    <dgm:cxn modelId="{EE4B3D55-3A80-4B8A-AF3E-A4321E1C00E6}" type="presParOf" srcId="{BBAB86A5-E0D5-41FE-88D5-39439A23A2CE}" destId="{68E5CCA4-3461-45A7-B38D-41882B284916}" srcOrd="1" destOrd="0" presId="urn:microsoft.com/office/officeart/2008/layout/CaptionedPictures"/>
    <dgm:cxn modelId="{09AF080B-E63C-4719-B890-AA994FA13D6E}" type="presParOf" srcId="{088900B6-8FCC-4677-94F1-2926F29F2CDE}" destId="{88952AA3-C137-49A3-A8EF-4A79294CE6D5}" srcOrd="1" destOrd="0" presId="urn:microsoft.com/office/officeart/2008/layout/CaptionedPictures"/>
    <dgm:cxn modelId="{CAC93283-683C-4ADB-87FF-6FB87CBC694B}" type="presParOf" srcId="{088900B6-8FCC-4677-94F1-2926F29F2CDE}" destId="{CEA97763-F9C1-4A1C-BDA8-C9D4E23F5E49}" srcOrd="2" destOrd="0" presId="urn:microsoft.com/office/officeart/2008/layout/CaptionedPictures"/>
    <dgm:cxn modelId="{7A9D6E3A-EAC5-422B-8D46-D0CCFB664330}" type="presParOf" srcId="{CEA97763-F9C1-4A1C-BDA8-C9D4E23F5E49}" destId="{35C77F92-9AE3-4644-B3DE-382B2704904C}" srcOrd="0" destOrd="0" presId="urn:microsoft.com/office/officeart/2008/layout/CaptionedPictures"/>
    <dgm:cxn modelId="{FEEE6EBD-B6EC-45A4-97F5-4336FD33BFE1}" type="presParOf" srcId="{CEA97763-F9C1-4A1C-BDA8-C9D4E23F5E49}" destId="{975D0906-4ABB-4B13-AAAB-6950148458A5}" srcOrd="1" destOrd="0" presId="urn:microsoft.com/office/officeart/2008/layout/CaptionedPictures"/>
    <dgm:cxn modelId="{644E84DD-28E2-412B-92B1-ECAF32CD2F91}" type="presParOf" srcId="{CEA97763-F9C1-4A1C-BDA8-C9D4E23F5E49}" destId="{52AD982C-73A0-4E4A-8674-48F0A1FDD368}" srcOrd="2" destOrd="0" presId="urn:microsoft.com/office/officeart/2008/layout/CaptionedPictures"/>
    <dgm:cxn modelId="{CCFE1451-D496-4511-98A7-CE75FF95407D}" type="presParOf" srcId="{52AD982C-73A0-4E4A-8674-48F0A1FDD368}" destId="{8A0E8D0E-99D9-44FE-997F-695D0AF61577}" srcOrd="0" destOrd="0" presId="urn:microsoft.com/office/officeart/2008/layout/CaptionedPictures"/>
    <dgm:cxn modelId="{D7EB1A38-60E6-4BEA-89B8-665EF9DC98A7}" type="presParOf" srcId="{52AD982C-73A0-4E4A-8674-48F0A1FDD368}" destId="{44E24B7E-1BE0-46B9-BA60-531A3BC1A702}" srcOrd="1" destOrd="0" presId="urn:microsoft.com/office/officeart/2008/layout/CaptionedPictures"/>
    <dgm:cxn modelId="{5FBC9F50-2BBA-4701-A135-7E6DFCA6833A}" type="presParOf" srcId="{088900B6-8FCC-4677-94F1-2926F29F2CDE}" destId="{548AFBFA-2276-4054-8E2E-11CAE99A26CA}" srcOrd="3" destOrd="0" presId="urn:microsoft.com/office/officeart/2008/layout/CaptionedPictures"/>
    <dgm:cxn modelId="{37D5429C-4209-482E-9CC8-D3BB0F9E06E1}" type="presParOf" srcId="{088900B6-8FCC-4677-94F1-2926F29F2CDE}" destId="{2AC25E68-8EED-4647-B322-5A893EF68C0E}" srcOrd="4" destOrd="0" presId="urn:microsoft.com/office/officeart/2008/layout/CaptionedPictures"/>
    <dgm:cxn modelId="{B376BAB1-5A9E-46CC-AC94-ADBABB3E0221}" type="presParOf" srcId="{2AC25E68-8EED-4647-B322-5A893EF68C0E}" destId="{4A294F2E-351D-4C05-A6E2-945BDFEDA7EA}" srcOrd="0" destOrd="0" presId="urn:microsoft.com/office/officeart/2008/layout/CaptionedPictures"/>
    <dgm:cxn modelId="{463DE89A-0EB2-4EDC-A552-8C781C5E9B29}" type="presParOf" srcId="{2AC25E68-8EED-4647-B322-5A893EF68C0E}" destId="{70FE0EFF-8144-486D-8729-0444B13531D4}" srcOrd="1" destOrd="0" presId="urn:microsoft.com/office/officeart/2008/layout/CaptionedPictures"/>
    <dgm:cxn modelId="{0CE4096E-CF99-499F-A206-C08D7792172B}" type="presParOf" srcId="{2AC25E68-8EED-4647-B322-5A893EF68C0E}" destId="{6C518A0A-4971-4EEF-BC5B-5018D8C8E330}" srcOrd="2" destOrd="0" presId="urn:microsoft.com/office/officeart/2008/layout/CaptionedPictures"/>
    <dgm:cxn modelId="{C7615754-3B16-400F-912A-7EA9C93A5F44}" type="presParOf" srcId="{6C518A0A-4971-4EEF-BC5B-5018D8C8E330}" destId="{4E8C1390-46FC-406A-B5B0-408D39423DD4}" srcOrd="0" destOrd="0" presId="urn:microsoft.com/office/officeart/2008/layout/CaptionedPictures"/>
    <dgm:cxn modelId="{AC7BA302-E7D6-4224-BFE5-32353EDB1425}" type="presParOf" srcId="{6C518A0A-4971-4EEF-BC5B-5018D8C8E330}" destId="{DEBFF159-8A1D-4C72-88E9-4028494F715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5DF8-97E1-4E41-AE0E-6303B958E998}">
      <dsp:nvSpPr>
        <dsp:cNvPr id="0" name=""/>
        <dsp:cNvSpPr/>
      </dsp:nvSpPr>
      <dsp:spPr>
        <a:xfrm>
          <a:off x="682911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Plan</a:t>
          </a:r>
          <a:endParaRPr lang="en-US" sz="5800" kern="1200" dirty="0"/>
        </a:p>
      </dsp:txBody>
      <dsp:txXfrm>
        <a:off x="714499" y="33318"/>
        <a:ext cx="2093845" cy="1015334"/>
      </dsp:txXfrm>
    </dsp:sp>
    <dsp:sp modelId="{6CBC8012-77BA-47F3-BC50-7DFC528C197F}">
      <dsp:nvSpPr>
        <dsp:cNvPr id="0" name=""/>
        <dsp:cNvSpPr/>
      </dsp:nvSpPr>
      <dsp:spPr>
        <a:xfrm>
          <a:off x="898613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BF3EF-53BF-410A-AFF3-142FAA8ADE91}">
      <dsp:nvSpPr>
        <dsp:cNvPr id="0" name=""/>
        <dsp:cNvSpPr/>
      </dsp:nvSpPr>
      <dsp:spPr>
        <a:xfrm>
          <a:off x="1114316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Decide “where” to go</a:t>
          </a:r>
          <a:endParaRPr lang="en-US" sz="2200" kern="1200" dirty="0"/>
        </a:p>
      </dsp:txBody>
      <dsp:txXfrm>
        <a:off x="1145904" y="1381457"/>
        <a:ext cx="1662441" cy="1015334"/>
      </dsp:txXfrm>
    </dsp:sp>
    <dsp:sp modelId="{D8B4E74F-BA15-4CB5-9C06-843F1D09DFDD}">
      <dsp:nvSpPr>
        <dsp:cNvPr id="0" name=""/>
        <dsp:cNvSpPr/>
      </dsp:nvSpPr>
      <dsp:spPr>
        <a:xfrm>
          <a:off x="898613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DDFAF-56FB-426E-9ABA-A3C6894FCA22}">
      <dsp:nvSpPr>
        <dsp:cNvPr id="0" name=""/>
        <dsp:cNvSpPr/>
      </dsp:nvSpPr>
      <dsp:spPr>
        <a:xfrm>
          <a:off x="1114316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Decide “when” to go</a:t>
          </a:r>
          <a:endParaRPr lang="en-US" sz="2200" kern="1200" dirty="0"/>
        </a:p>
      </dsp:txBody>
      <dsp:txXfrm>
        <a:off x="1145904" y="2729596"/>
        <a:ext cx="1662441" cy="1015334"/>
      </dsp:txXfrm>
    </dsp:sp>
    <dsp:sp modelId="{8869F646-8715-4B5F-AB51-8872364D5BDB}">
      <dsp:nvSpPr>
        <dsp:cNvPr id="0" name=""/>
        <dsp:cNvSpPr/>
      </dsp:nvSpPr>
      <dsp:spPr>
        <a:xfrm>
          <a:off x="3379189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Save</a:t>
          </a:r>
          <a:endParaRPr lang="en-US" sz="5800" kern="1200" dirty="0"/>
        </a:p>
      </dsp:txBody>
      <dsp:txXfrm>
        <a:off x="3410777" y="33318"/>
        <a:ext cx="2093845" cy="1015334"/>
      </dsp:txXfrm>
    </dsp:sp>
    <dsp:sp modelId="{CD22828D-3B4D-4200-93E5-B4B58178FBA4}">
      <dsp:nvSpPr>
        <dsp:cNvPr id="0" name=""/>
        <dsp:cNvSpPr/>
      </dsp:nvSpPr>
      <dsp:spPr>
        <a:xfrm>
          <a:off x="3594891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EC686-6BB6-4A4E-BEBB-628196BA818B}">
      <dsp:nvSpPr>
        <dsp:cNvPr id="0" name=""/>
        <dsp:cNvSpPr/>
      </dsp:nvSpPr>
      <dsp:spPr>
        <a:xfrm>
          <a:off x="3810593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Determine how much you need</a:t>
          </a:r>
          <a:endParaRPr lang="en-US" sz="2200" kern="1200" dirty="0"/>
        </a:p>
      </dsp:txBody>
      <dsp:txXfrm>
        <a:off x="3842181" y="1381457"/>
        <a:ext cx="1662441" cy="1015334"/>
      </dsp:txXfrm>
    </dsp:sp>
    <dsp:sp modelId="{26E15256-AE55-4914-A7D5-1B83251075D5}">
      <dsp:nvSpPr>
        <dsp:cNvPr id="0" name=""/>
        <dsp:cNvSpPr/>
      </dsp:nvSpPr>
      <dsp:spPr>
        <a:xfrm>
          <a:off x="3594891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72674-1D7B-40E8-AD0F-A8AE955F3653}">
      <dsp:nvSpPr>
        <dsp:cNvPr id="0" name=""/>
        <dsp:cNvSpPr/>
      </dsp:nvSpPr>
      <dsp:spPr>
        <a:xfrm>
          <a:off x="3810593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Start putting it away</a:t>
          </a:r>
          <a:endParaRPr lang="en-US" sz="2200" kern="1200" dirty="0"/>
        </a:p>
      </dsp:txBody>
      <dsp:txXfrm>
        <a:off x="3842181" y="2729596"/>
        <a:ext cx="1662441" cy="1015334"/>
      </dsp:txXfrm>
    </dsp:sp>
    <dsp:sp modelId="{CA6E0BE0-F796-475E-A849-9FAE4473C512}">
      <dsp:nvSpPr>
        <dsp:cNvPr id="0" name=""/>
        <dsp:cNvSpPr/>
      </dsp:nvSpPr>
      <dsp:spPr>
        <a:xfrm>
          <a:off x="6075466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Enjoy</a:t>
          </a:r>
          <a:endParaRPr lang="en-US" sz="5800" kern="1200" dirty="0"/>
        </a:p>
      </dsp:txBody>
      <dsp:txXfrm>
        <a:off x="6107054" y="33318"/>
        <a:ext cx="2093845" cy="1015334"/>
      </dsp:txXfrm>
    </dsp:sp>
    <dsp:sp modelId="{91A7DAF0-03FC-43BF-A229-E969D8A6583C}">
      <dsp:nvSpPr>
        <dsp:cNvPr id="0" name=""/>
        <dsp:cNvSpPr/>
      </dsp:nvSpPr>
      <dsp:spPr>
        <a:xfrm>
          <a:off x="6291168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FDEFC-B8ED-435A-9C16-AF536E7B67F0}">
      <dsp:nvSpPr>
        <dsp:cNvPr id="0" name=""/>
        <dsp:cNvSpPr/>
      </dsp:nvSpPr>
      <dsp:spPr>
        <a:xfrm>
          <a:off x="6506870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Buy the tickets</a:t>
          </a:r>
          <a:endParaRPr lang="en-US" sz="2200" kern="1200" dirty="0"/>
        </a:p>
      </dsp:txBody>
      <dsp:txXfrm>
        <a:off x="6538458" y="1381457"/>
        <a:ext cx="1662441" cy="1015334"/>
      </dsp:txXfrm>
    </dsp:sp>
    <dsp:sp modelId="{CAE4DA90-9C3A-4819-B01E-9E5057B5647C}">
      <dsp:nvSpPr>
        <dsp:cNvPr id="0" name=""/>
        <dsp:cNvSpPr/>
      </dsp:nvSpPr>
      <dsp:spPr>
        <a:xfrm>
          <a:off x="6291168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9C4DE-2EC0-46CA-8E30-C13AF2999C95}">
      <dsp:nvSpPr>
        <dsp:cNvPr id="0" name=""/>
        <dsp:cNvSpPr/>
      </dsp:nvSpPr>
      <dsp:spPr>
        <a:xfrm>
          <a:off x="6506870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Sit back and relax</a:t>
          </a:r>
          <a:endParaRPr lang="en-US" sz="2200" kern="1200" dirty="0"/>
        </a:p>
      </dsp:txBody>
      <dsp:txXfrm>
        <a:off x="6538458" y="2729596"/>
        <a:ext cx="1662441" cy="101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F615F-C63C-4727-812C-1AE69F842BAD}">
      <dsp:nvSpPr>
        <dsp:cNvPr id="0" name=""/>
        <dsp:cNvSpPr/>
      </dsp:nvSpPr>
      <dsp:spPr>
        <a:xfrm>
          <a:off x="3268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7A5E4-8362-42C9-A242-2BF3B5621A3D}">
      <dsp:nvSpPr>
        <dsp:cNvPr id="0" name=""/>
        <dsp:cNvSpPr/>
      </dsp:nvSpPr>
      <dsp:spPr>
        <a:xfrm>
          <a:off x="128561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57F4E8-1006-44D8-8ADA-C43DD220CB09}">
      <dsp:nvSpPr>
        <dsp:cNvPr id="0" name=""/>
        <dsp:cNvSpPr/>
      </dsp:nvSpPr>
      <dsp:spPr>
        <a:xfrm>
          <a:off x="128561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Flying a kite</a:t>
          </a:r>
          <a:endParaRPr lang="en-US" sz="1300" kern="1200" dirty="0"/>
        </a:p>
      </dsp:txBody>
      <dsp:txXfrm>
        <a:off x="128561" y="2744088"/>
        <a:ext cx="2255272" cy="501147"/>
      </dsp:txXfrm>
    </dsp:sp>
    <dsp:sp modelId="{68E5CCA4-3461-45A7-B38D-41882B284916}">
      <dsp:nvSpPr>
        <dsp:cNvPr id="0" name=""/>
        <dsp:cNvSpPr/>
      </dsp:nvSpPr>
      <dsp:spPr>
        <a:xfrm>
          <a:off x="128561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Beach</a:t>
          </a:r>
          <a:endParaRPr lang="en-US" sz="1300" kern="1200" dirty="0"/>
        </a:p>
      </dsp:txBody>
      <dsp:txXfrm>
        <a:off x="128561" y="2449257"/>
        <a:ext cx="2255272" cy="294830"/>
      </dsp:txXfrm>
    </dsp:sp>
    <dsp:sp modelId="{35C77F92-9AE3-4644-B3DE-382B2704904C}">
      <dsp:nvSpPr>
        <dsp:cNvPr id="0" name=""/>
        <dsp:cNvSpPr/>
      </dsp:nvSpPr>
      <dsp:spPr>
        <a:xfrm>
          <a:off x="3204771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0906-4ABB-4B13-AAAB-6950148458A5}">
      <dsp:nvSpPr>
        <dsp:cNvPr id="0" name=""/>
        <dsp:cNvSpPr/>
      </dsp:nvSpPr>
      <dsp:spPr>
        <a:xfrm>
          <a:off x="3330063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0E8D0E-99D9-44FE-997F-695D0AF61577}">
      <dsp:nvSpPr>
        <dsp:cNvPr id="0" name=""/>
        <dsp:cNvSpPr/>
      </dsp:nvSpPr>
      <dsp:spPr>
        <a:xfrm>
          <a:off x="3330063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Hat stand</a:t>
          </a:r>
          <a:endParaRPr lang="en-US" sz="1300" kern="1200" dirty="0"/>
        </a:p>
      </dsp:txBody>
      <dsp:txXfrm>
        <a:off x="3330063" y="2744088"/>
        <a:ext cx="2255272" cy="501147"/>
      </dsp:txXfrm>
    </dsp:sp>
    <dsp:sp modelId="{44E24B7E-1BE0-46B9-BA60-531A3BC1A702}">
      <dsp:nvSpPr>
        <dsp:cNvPr id="0" name=""/>
        <dsp:cNvSpPr/>
      </dsp:nvSpPr>
      <dsp:spPr>
        <a:xfrm>
          <a:off x="3330063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Shop</a:t>
          </a:r>
          <a:endParaRPr lang="en-US" sz="1300" kern="1200" dirty="0"/>
        </a:p>
      </dsp:txBody>
      <dsp:txXfrm>
        <a:off x="3330063" y="2449257"/>
        <a:ext cx="2255272" cy="294830"/>
      </dsp:txXfrm>
    </dsp:sp>
    <dsp:sp modelId="{4A294F2E-351D-4C05-A6E2-945BDFEDA7EA}">
      <dsp:nvSpPr>
        <dsp:cNvPr id="0" name=""/>
        <dsp:cNvSpPr/>
      </dsp:nvSpPr>
      <dsp:spPr>
        <a:xfrm>
          <a:off x="6406273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E0EFF-8144-486D-8729-0444B13531D4}">
      <dsp:nvSpPr>
        <dsp:cNvPr id="0" name=""/>
        <dsp:cNvSpPr/>
      </dsp:nvSpPr>
      <dsp:spPr>
        <a:xfrm>
          <a:off x="6531566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8C1390-46FC-406A-B5B0-408D39423DD4}">
      <dsp:nvSpPr>
        <dsp:cNvPr id="0" name=""/>
        <dsp:cNvSpPr/>
      </dsp:nvSpPr>
      <dsp:spPr>
        <a:xfrm>
          <a:off x="6531566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Our ship</a:t>
          </a:r>
          <a:endParaRPr lang="en-US" sz="1300" kern="1200" dirty="0"/>
        </a:p>
      </dsp:txBody>
      <dsp:txXfrm>
        <a:off x="6531566" y="2744088"/>
        <a:ext cx="2255272" cy="501147"/>
      </dsp:txXfrm>
    </dsp:sp>
    <dsp:sp modelId="{DEBFF159-8A1D-4C72-88E9-4028494F7155}">
      <dsp:nvSpPr>
        <dsp:cNvPr id="0" name=""/>
        <dsp:cNvSpPr/>
      </dsp:nvSpPr>
      <dsp:spPr>
        <a:xfrm>
          <a:off x="6531566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Cruise</a:t>
          </a:r>
          <a:endParaRPr lang="en-US" sz="1300" kern="1200" dirty="0"/>
        </a:p>
      </dsp:txBody>
      <dsp:txXfrm>
        <a:off x="6531566" y="2449257"/>
        <a:ext cx="2255272" cy="29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4323810"/>
            <a:ext cx="1744652" cy="778589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2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27407"/>
            <a:ext cx="8391098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64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5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6668"/>
            <a:ext cx="2356674" cy="6889921"/>
            <a:chOff x="6627813" y="165100"/>
            <a:chExt cx="1952625" cy="5708651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6627813" y="165100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160" y="3468936"/>
            <a:ext cx="7167220" cy="2262781"/>
          </a:xfrm>
        </p:spPr>
        <p:txBody>
          <a:bodyPr/>
          <a:lstStyle/>
          <a:p>
            <a:r>
              <a:rPr lang="en-US" dirty="0" smtClean="0"/>
              <a:t>The 				Bowler’s Hawaiian Adventure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160" y="5731717"/>
            <a:ext cx="8915399" cy="1126283"/>
          </a:xfrm>
        </p:spPr>
        <p:txBody>
          <a:bodyPr/>
          <a:lstStyle/>
          <a:p>
            <a:r>
              <a:rPr lang="en-US" dirty="0" smtClean="0"/>
              <a:t>John, Amy and Katie having fun in the sun!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8" y="880704"/>
            <a:ext cx="7520325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6559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9442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970936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75" y="1520581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25" y="2400306"/>
            <a:ext cx="274105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18" y="5017050"/>
            <a:ext cx="272388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sp">
  <a:themeElements>
    <a:clrScheme name="Whisp 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hisp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h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159</TotalTime>
  <Words>55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Whisp</vt:lpstr>
      <vt:lpstr>The     Bowler’s Hawaiian Adventure</vt:lpstr>
      <vt:lpstr>The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John’s Hawaiian Adventure</dc:title>
  <dc:creator>M</dc:creator>
  <cp:lastModifiedBy>Balaji Venkatrao</cp:lastModifiedBy>
  <cp:revision>21</cp:revision>
  <dcterms:created xsi:type="dcterms:W3CDTF">2012-12-04T03:57:17Z</dcterms:created>
  <dcterms:modified xsi:type="dcterms:W3CDTF">2013-12-30T09:43:38Z</dcterms:modified>
</cp:coreProperties>
</file>