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3" autoAdjust="0"/>
    <p:restoredTop sz="94660"/>
  </p:normalViewPr>
  <p:slideViewPr>
    <p:cSldViewPr snapToGrid="0">
      <p:cViewPr>
        <p:scale>
          <a:sx n="50" d="100"/>
          <a:sy n="50" d="100"/>
        </p:scale>
        <p:origin x="-171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4323810"/>
            <a:ext cx="1744652" cy="778589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2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27407"/>
            <a:ext cx="8391098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64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5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6668"/>
            <a:ext cx="2356674" cy="6889921"/>
            <a:chOff x="6627813" y="165100"/>
            <a:chExt cx="1952625" cy="5708651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6627813" y="165100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160" y="3468936"/>
            <a:ext cx="7167220" cy="2262781"/>
          </a:xfrm>
        </p:spPr>
        <p:txBody>
          <a:bodyPr/>
          <a:lstStyle/>
          <a:p>
            <a:r>
              <a:rPr lang="en-US" dirty="0" smtClean="0"/>
              <a:t>The 				Bowler’s Hawaiian Adventure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160" y="5731717"/>
            <a:ext cx="8915399" cy="1126283"/>
          </a:xfrm>
        </p:spPr>
        <p:txBody>
          <a:bodyPr/>
          <a:lstStyle/>
          <a:p>
            <a:r>
              <a:rPr lang="en-US" dirty="0" smtClean="0"/>
              <a:t>John, Amy and Katie having fun in the sun!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8" y="880704"/>
            <a:ext cx="7520325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70936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75" y="1520581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25" y="2400306"/>
            <a:ext cx="274105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18" y="5017050"/>
            <a:ext cx="272388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sp">
  <a:themeElements>
    <a:clrScheme name="Whisp 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hisp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h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97</TotalTime>
  <Words>12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Whisp</vt:lpstr>
      <vt:lpstr>The     Bowler’s Hawaiian Adventure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John’s Hawaiian Adventure</dc:title>
  <dc:creator>M</dc:creator>
  <cp:lastModifiedBy>Balaji Venkatrao</cp:lastModifiedBy>
  <cp:revision>11</cp:revision>
  <dcterms:created xsi:type="dcterms:W3CDTF">2012-12-04T03:57:17Z</dcterms:created>
  <dcterms:modified xsi:type="dcterms:W3CDTF">2013-12-30T09:42:51Z</dcterms:modified>
</cp:coreProperties>
</file>