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413" autoAdjust="0"/>
    <p:restoredTop sz="94660"/>
  </p:normalViewPr>
  <p:slideViewPr>
    <p:cSldViewPr snapToGrid="0">
      <p:cViewPr>
        <p:scale>
          <a:sx n="50" d="100"/>
          <a:sy n="50" d="100"/>
        </p:scale>
        <p:origin x="-1716" y="-91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6F924-335F-4F9A-9311-C884E5458930}" type="datetimeFigureOut">
              <a:rPr lang="en-US" smtClean="0"/>
              <a:t>12/30/2013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>
            <a:off x="0" y="4323810"/>
            <a:ext cx="1744652" cy="778589"/>
          </a:xfrm>
          <a:custGeom>
            <a:avLst/>
            <a:gdLst>
              <a:gd name="T0" fmla="*/ 287 w 372"/>
              <a:gd name="T1" fmla="*/ 166 h 166"/>
              <a:gd name="T2" fmla="*/ 293 w 372"/>
              <a:gd name="T3" fmla="*/ 164 h 166"/>
              <a:gd name="T4" fmla="*/ 294 w 372"/>
              <a:gd name="T5" fmla="*/ 163 h 166"/>
              <a:gd name="T6" fmla="*/ 370 w 372"/>
              <a:gd name="T7" fmla="*/ 87 h 166"/>
              <a:gd name="T8" fmla="*/ 370 w 372"/>
              <a:gd name="T9" fmla="*/ 78 h 166"/>
              <a:gd name="T10" fmla="*/ 294 w 372"/>
              <a:gd name="T11" fmla="*/ 3 h 166"/>
              <a:gd name="T12" fmla="*/ 293 w 372"/>
              <a:gd name="T13" fmla="*/ 2 h 166"/>
              <a:gd name="T14" fmla="*/ 287 w 372"/>
              <a:gd name="T15" fmla="*/ 0 h 166"/>
              <a:gd name="T16" fmla="*/ 0 w 372"/>
              <a:gd name="T17" fmla="*/ 0 h 166"/>
              <a:gd name="T18" fmla="*/ 0 w 372"/>
              <a:gd name="T19" fmla="*/ 166 h 166"/>
              <a:gd name="T20" fmla="*/ 287 w 372"/>
              <a:gd name="T21" fmla="*/ 166 h 1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6770FEAE-9051-4A1B-B4DD-17428E4218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77831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6F924-335F-4F9A-9311-C884E5458930}" type="datetimeFigureOut">
              <a:rPr lang="en-US" smtClean="0"/>
              <a:t>12/30/2013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>
            <a:spLocks/>
          </p:cNvSpPr>
          <p:nvPr/>
        </p:nvSpPr>
        <p:spPr bwMode="auto">
          <a:xfrm flipV="1">
            <a:off x="-4189" y="3178175"/>
            <a:ext cx="1588527" cy="507297"/>
          </a:xfrm>
          <a:custGeom>
            <a:avLst/>
            <a:gdLst>
              <a:gd name="T0" fmla="*/ 365 w 367"/>
              <a:gd name="T1" fmla="*/ 50 h 106"/>
              <a:gd name="T2" fmla="*/ 317 w 367"/>
              <a:gd name="T3" fmla="*/ 2 h 106"/>
              <a:gd name="T4" fmla="*/ 316 w 367"/>
              <a:gd name="T5" fmla="*/ 1 h 106"/>
              <a:gd name="T6" fmla="*/ 313 w 367"/>
              <a:gd name="T7" fmla="*/ 0 h 106"/>
              <a:gd name="T8" fmla="*/ 294 w 367"/>
              <a:gd name="T9" fmla="*/ 0 h 106"/>
              <a:gd name="T10" fmla="*/ 5 w 367"/>
              <a:gd name="T11" fmla="*/ 0 h 106"/>
              <a:gd name="T12" fmla="*/ 0 w 367"/>
              <a:gd name="T13" fmla="*/ 0 h 106"/>
              <a:gd name="T14" fmla="*/ 0 w 367"/>
              <a:gd name="T15" fmla="*/ 5 h 106"/>
              <a:gd name="T16" fmla="*/ 0 w 367"/>
              <a:gd name="T17" fmla="*/ 100 h 106"/>
              <a:gd name="T18" fmla="*/ 0 w 367"/>
              <a:gd name="T19" fmla="*/ 106 h 106"/>
              <a:gd name="T20" fmla="*/ 5 w 367"/>
              <a:gd name="T21" fmla="*/ 106 h 106"/>
              <a:gd name="T22" fmla="*/ 294 w 367"/>
              <a:gd name="T23" fmla="*/ 106 h 106"/>
              <a:gd name="T24" fmla="*/ 313 w 367"/>
              <a:gd name="T25" fmla="*/ 106 h 106"/>
              <a:gd name="T26" fmla="*/ 316 w 367"/>
              <a:gd name="T27" fmla="*/ 105 h 106"/>
              <a:gd name="T28" fmla="*/ 317 w 367"/>
              <a:gd name="T29" fmla="*/ 104 h 106"/>
              <a:gd name="T30" fmla="*/ 365 w 367"/>
              <a:gd name="T31" fmla="*/ 56 h 106"/>
              <a:gd name="T32" fmla="*/ 365 w 367"/>
              <a:gd name="T33" fmla="*/ 50 h 106"/>
              <a:gd name="connsiteX0" fmla="*/ 9946 w 9946"/>
              <a:gd name="connsiteY0" fmla="*/ 4717 h 10000"/>
              <a:gd name="connsiteX1" fmla="*/ 8638 w 9946"/>
              <a:gd name="connsiteY1" fmla="*/ 189 h 10000"/>
              <a:gd name="connsiteX2" fmla="*/ 8610 w 9946"/>
              <a:gd name="connsiteY2" fmla="*/ 94 h 10000"/>
              <a:gd name="connsiteX3" fmla="*/ 8529 w 9946"/>
              <a:gd name="connsiteY3" fmla="*/ 0 h 10000"/>
              <a:gd name="connsiteX4" fmla="*/ 8011 w 9946"/>
              <a:gd name="connsiteY4" fmla="*/ 0 h 10000"/>
              <a:gd name="connsiteX5" fmla="*/ 874 w 9946"/>
              <a:gd name="connsiteY5" fmla="*/ 70 h 10000"/>
              <a:gd name="connsiteX6" fmla="*/ 136 w 9946"/>
              <a:gd name="connsiteY6" fmla="*/ 0 h 10000"/>
              <a:gd name="connsiteX7" fmla="*/ 0 w 9946"/>
              <a:gd name="connsiteY7" fmla="*/ 0 h 10000"/>
              <a:gd name="connsiteX8" fmla="*/ 0 w 9946"/>
              <a:gd name="connsiteY8" fmla="*/ 472 h 10000"/>
              <a:gd name="connsiteX9" fmla="*/ 0 w 9946"/>
              <a:gd name="connsiteY9" fmla="*/ 9434 h 10000"/>
              <a:gd name="connsiteX10" fmla="*/ 0 w 9946"/>
              <a:gd name="connsiteY10" fmla="*/ 10000 h 10000"/>
              <a:gd name="connsiteX11" fmla="*/ 136 w 9946"/>
              <a:gd name="connsiteY11" fmla="*/ 10000 h 10000"/>
              <a:gd name="connsiteX12" fmla="*/ 8011 w 9946"/>
              <a:gd name="connsiteY12" fmla="*/ 10000 h 10000"/>
              <a:gd name="connsiteX13" fmla="*/ 8529 w 9946"/>
              <a:gd name="connsiteY13" fmla="*/ 10000 h 10000"/>
              <a:gd name="connsiteX14" fmla="*/ 8610 w 9946"/>
              <a:gd name="connsiteY14" fmla="*/ 9906 h 10000"/>
              <a:gd name="connsiteX15" fmla="*/ 8638 w 9946"/>
              <a:gd name="connsiteY15" fmla="*/ 9811 h 10000"/>
              <a:gd name="connsiteX16" fmla="*/ 9946 w 9946"/>
              <a:gd name="connsiteY16" fmla="*/ 5283 h 10000"/>
              <a:gd name="connsiteX17" fmla="*/ 9946 w 9946"/>
              <a:gd name="connsiteY17" fmla="*/ 4717 h 10000"/>
              <a:gd name="connsiteX0" fmla="*/ 10000 w 10000"/>
              <a:gd name="connsiteY0" fmla="*/ 4717 h 10034"/>
              <a:gd name="connsiteX1" fmla="*/ 8685 w 10000"/>
              <a:gd name="connsiteY1" fmla="*/ 189 h 10034"/>
              <a:gd name="connsiteX2" fmla="*/ 8657 w 10000"/>
              <a:gd name="connsiteY2" fmla="*/ 94 h 10034"/>
              <a:gd name="connsiteX3" fmla="*/ 8575 w 10000"/>
              <a:gd name="connsiteY3" fmla="*/ 0 h 10034"/>
              <a:gd name="connsiteX4" fmla="*/ 8054 w 10000"/>
              <a:gd name="connsiteY4" fmla="*/ 0 h 10034"/>
              <a:gd name="connsiteX5" fmla="*/ 879 w 10000"/>
              <a:gd name="connsiteY5" fmla="*/ 70 h 10034"/>
              <a:gd name="connsiteX6" fmla="*/ 137 w 10000"/>
              <a:gd name="connsiteY6" fmla="*/ 0 h 10034"/>
              <a:gd name="connsiteX7" fmla="*/ 0 w 10000"/>
              <a:gd name="connsiteY7" fmla="*/ 0 h 10034"/>
              <a:gd name="connsiteX8" fmla="*/ 0 w 10000"/>
              <a:gd name="connsiteY8" fmla="*/ 472 h 10034"/>
              <a:gd name="connsiteX9" fmla="*/ 0 w 10000"/>
              <a:gd name="connsiteY9" fmla="*/ 9434 h 10034"/>
              <a:gd name="connsiteX10" fmla="*/ 0 w 10000"/>
              <a:gd name="connsiteY10" fmla="*/ 10000 h 10034"/>
              <a:gd name="connsiteX11" fmla="*/ 137 w 10000"/>
              <a:gd name="connsiteY11" fmla="*/ 10000 h 10034"/>
              <a:gd name="connsiteX12" fmla="*/ 903 w 10000"/>
              <a:gd name="connsiteY12" fmla="*/ 10034 h 10034"/>
              <a:gd name="connsiteX13" fmla="*/ 8054 w 10000"/>
              <a:gd name="connsiteY13" fmla="*/ 10000 h 10034"/>
              <a:gd name="connsiteX14" fmla="*/ 8575 w 10000"/>
              <a:gd name="connsiteY14" fmla="*/ 10000 h 10034"/>
              <a:gd name="connsiteX15" fmla="*/ 8657 w 10000"/>
              <a:gd name="connsiteY15" fmla="*/ 9906 h 10034"/>
              <a:gd name="connsiteX16" fmla="*/ 8685 w 10000"/>
              <a:gd name="connsiteY16" fmla="*/ 9811 h 10034"/>
              <a:gd name="connsiteX17" fmla="*/ 10000 w 10000"/>
              <a:gd name="connsiteY17" fmla="*/ 5283 h 10034"/>
              <a:gd name="connsiteX18" fmla="*/ 10000 w 10000"/>
              <a:gd name="connsiteY18" fmla="*/ 4717 h 10034"/>
              <a:gd name="connsiteX0" fmla="*/ 10000 w 10000"/>
              <a:gd name="connsiteY0" fmla="*/ 4717 h 10034"/>
              <a:gd name="connsiteX1" fmla="*/ 8685 w 10000"/>
              <a:gd name="connsiteY1" fmla="*/ 189 h 10034"/>
              <a:gd name="connsiteX2" fmla="*/ 8657 w 10000"/>
              <a:gd name="connsiteY2" fmla="*/ 94 h 10034"/>
              <a:gd name="connsiteX3" fmla="*/ 8575 w 10000"/>
              <a:gd name="connsiteY3" fmla="*/ 0 h 10034"/>
              <a:gd name="connsiteX4" fmla="*/ 8054 w 10000"/>
              <a:gd name="connsiteY4" fmla="*/ 0 h 10034"/>
              <a:gd name="connsiteX5" fmla="*/ 879 w 10000"/>
              <a:gd name="connsiteY5" fmla="*/ 70 h 10034"/>
              <a:gd name="connsiteX6" fmla="*/ 137 w 10000"/>
              <a:gd name="connsiteY6" fmla="*/ 0 h 10034"/>
              <a:gd name="connsiteX7" fmla="*/ 0 w 10000"/>
              <a:gd name="connsiteY7" fmla="*/ 0 h 10034"/>
              <a:gd name="connsiteX8" fmla="*/ 0 w 10000"/>
              <a:gd name="connsiteY8" fmla="*/ 472 h 10034"/>
              <a:gd name="connsiteX9" fmla="*/ 0 w 10000"/>
              <a:gd name="connsiteY9" fmla="*/ 9434 h 10034"/>
              <a:gd name="connsiteX10" fmla="*/ 0 w 10000"/>
              <a:gd name="connsiteY10" fmla="*/ 10000 h 10034"/>
              <a:gd name="connsiteX11" fmla="*/ 903 w 10000"/>
              <a:gd name="connsiteY11" fmla="*/ 10034 h 10034"/>
              <a:gd name="connsiteX12" fmla="*/ 8054 w 10000"/>
              <a:gd name="connsiteY12" fmla="*/ 10000 h 10034"/>
              <a:gd name="connsiteX13" fmla="*/ 8575 w 10000"/>
              <a:gd name="connsiteY13" fmla="*/ 10000 h 10034"/>
              <a:gd name="connsiteX14" fmla="*/ 8657 w 10000"/>
              <a:gd name="connsiteY14" fmla="*/ 9906 h 10034"/>
              <a:gd name="connsiteX15" fmla="*/ 8685 w 10000"/>
              <a:gd name="connsiteY15" fmla="*/ 9811 h 10034"/>
              <a:gd name="connsiteX16" fmla="*/ 10000 w 10000"/>
              <a:gd name="connsiteY16" fmla="*/ 5283 h 10034"/>
              <a:gd name="connsiteX17" fmla="*/ 10000 w 10000"/>
              <a:gd name="connsiteY17" fmla="*/ 4717 h 10034"/>
              <a:gd name="connsiteX0" fmla="*/ 10000 w 10000"/>
              <a:gd name="connsiteY0" fmla="*/ 4717 h 10034"/>
              <a:gd name="connsiteX1" fmla="*/ 8685 w 10000"/>
              <a:gd name="connsiteY1" fmla="*/ 189 h 10034"/>
              <a:gd name="connsiteX2" fmla="*/ 8657 w 10000"/>
              <a:gd name="connsiteY2" fmla="*/ 94 h 10034"/>
              <a:gd name="connsiteX3" fmla="*/ 8575 w 10000"/>
              <a:gd name="connsiteY3" fmla="*/ 0 h 10034"/>
              <a:gd name="connsiteX4" fmla="*/ 8054 w 10000"/>
              <a:gd name="connsiteY4" fmla="*/ 0 h 10034"/>
              <a:gd name="connsiteX5" fmla="*/ 879 w 10000"/>
              <a:gd name="connsiteY5" fmla="*/ 70 h 10034"/>
              <a:gd name="connsiteX6" fmla="*/ 137 w 10000"/>
              <a:gd name="connsiteY6" fmla="*/ 0 h 10034"/>
              <a:gd name="connsiteX7" fmla="*/ 0 w 10000"/>
              <a:gd name="connsiteY7" fmla="*/ 0 h 10034"/>
              <a:gd name="connsiteX8" fmla="*/ 0 w 10000"/>
              <a:gd name="connsiteY8" fmla="*/ 472 h 10034"/>
              <a:gd name="connsiteX9" fmla="*/ 0 w 10000"/>
              <a:gd name="connsiteY9" fmla="*/ 9434 h 10034"/>
              <a:gd name="connsiteX10" fmla="*/ 903 w 10000"/>
              <a:gd name="connsiteY10" fmla="*/ 10034 h 10034"/>
              <a:gd name="connsiteX11" fmla="*/ 8054 w 10000"/>
              <a:gd name="connsiteY11" fmla="*/ 10000 h 10034"/>
              <a:gd name="connsiteX12" fmla="*/ 8575 w 10000"/>
              <a:gd name="connsiteY12" fmla="*/ 10000 h 10034"/>
              <a:gd name="connsiteX13" fmla="*/ 8657 w 10000"/>
              <a:gd name="connsiteY13" fmla="*/ 9906 h 10034"/>
              <a:gd name="connsiteX14" fmla="*/ 8685 w 10000"/>
              <a:gd name="connsiteY14" fmla="*/ 9811 h 10034"/>
              <a:gd name="connsiteX15" fmla="*/ 10000 w 10000"/>
              <a:gd name="connsiteY15" fmla="*/ 5283 h 10034"/>
              <a:gd name="connsiteX16" fmla="*/ 10000 w 10000"/>
              <a:gd name="connsiteY16" fmla="*/ 4717 h 10034"/>
              <a:gd name="connsiteX0" fmla="*/ 10000 w 10000"/>
              <a:gd name="connsiteY0" fmla="*/ 4717 h 10034"/>
              <a:gd name="connsiteX1" fmla="*/ 8685 w 10000"/>
              <a:gd name="connsiteY1" fmla="*/ 189 h 10034"/>
              <a:gd name="connsiteX2" fmla="*/ 8657 w 10000"/>
              <a:gd name="connsiteY2" fmla="*/ 94 h 10034"/>
              <a:gd name="connsiteX3" fmla="*/ 8575 w 10000"/>
              <a:gd name="connsiteY3" fmla="*/ 0 h 10034"/>
              <a:gd name="connsiteX4" fmla="*/ 8054 w 10000"/>
              <a:gd name="connsiteY4" fmla="*/ 0 h 10034"/>
              <a:gd name="connsiteX5" fmla="*/ 879 w 10000"/>
              <a:gd name="connsiteY5" fmla="*/ 70 h 10034"/>
              <a:gd name="connsiteX6" fmla="*/ 137 w 10000"/>
              <a:gd name="connsiteY6" fmla="*/ 0 h 10034"/>
              <a:gd name="connsiteX7" fmla="*/ 0 w 10000"/>
              <a:gd name="connsiteY7" fmla="*/ 0 h 10034"/>
              <a:gd name="connsiteX8" fmla="*/ 0 w 10000"/>
              <a:gd name="connsiteY8" fmla="*/ 472 h 10034"/>
              <a:gd name="connsiteX9" fmla="*/ 903 w 10000"/>
              <a:gd name="connsiteY9" fmla="*/ 10034 h 10034"/>
              <a:gd name="connsiteX10" fmla="*/ 8054 w 10000"/>
              <a:gd name="connsiteY10" fmla="*/ 10000 h 10034"/>
              <a:gd name="connsiteX11" fmla="*/ 8575 w 10000"/>
              <a:gd name="connsiteY11" fmla="*/ 10000 h 10034"/>
              <a:gd name="connsiteX12" fmla="*/ 8657 w 10000"/>
              <a:gd name="connsiteY12" fmla="*/ 9906 h 10034"/>
              <a:gd name="connsiteX13" fmla="*/ 8685 w 10000"/>
              <a:gd name="connsiteY13" fmla="*/ 9811 h 10034"/>
              <a:gd name="connsiteX14" fmla="*/ 10000 w 10000"/>
              <a:gd name="connsiteY14" fmla="*/ 5283 h 10034"/>
              <a:gd name="connsiteX15" fmla="*/ 10000 w 10000"/>
              <a:gd name="connsiteY15" fmla="*/ 4717 h 10034"/>
              <a:gd name="connsiteX0" fmla="*/ 10000 w 10000"/>
              <a:gd name="connsiteY0" fmla="*/ 4717 h 10034"/>
              <a:gd name="connsiteX1" fmla="*/ 8685 w 10000"/>
              <a:gd name="connsiteY1" fmla="*/ 189 h 10034"/>
              <a:gd name="connsiteX2" fmla="*/ 8657 w 10000"/>
              <a:gd name="connsiteY2" fmla="*/ 94 h 10034"/>
              <a:gd name="connsiteX3" fmla="*/ 8575 w 10000"/>
              <a:gd name="connsiteY3" fmla="*/ 0 h 10034"/>
              <a:gd name="connsiteX4" fmla="*/ 8054 w 10000"/>
              <a:gd name="connsiteY4" fmla="*/ 0 h 10034"/>
              <a:gd name="connsiteX5" fmla="*/ 879 w 10000"/>
              <a:gd name="connsiteY5" fmla="*/ 70 h 10034"/>
              <a:gd name="connsiteX6" fmla="*/ 137 w 10000"/>
              <a:gd name="connsiteY6" fmla="*/ 0 h 10034"/>
              <a:gd name="connsiteX7" fmla="*/ 0 w 10000"/>
              <a:gd name="connsiteY7" fmla="*/ 0 h 10034"/>
              <a:gd name="connsiteX8" fmla="*/ 903 w 10000"/>
              <a:gd name="connsiteY8" fmla="*/ 10034 h 10034"/>
              <a:gd name="connsiteX9" fmla="*/ 8054 w 10000"/>
              <a:gd name="connsiteY9" fmla="*/ 10000 h 10034"/>
              <a:gd name="connsiteX10" fmla="*/ 8575 w 10000"/>
              <a:gd name="connsiteY10" fmla="*/ 10000 h 10034"/>
              <a:gd name="connsiteX11" fmla="*/ 8657 w 10000"/>
              <a:gd name="connsiteY11" fmla="*/ 9906 h 10034"/>
              <a:gd name="connsiteX12" fmla="*/ 8685 w 10000"/>
              <a:gd name="connsiteY12" fmla="*/ 9811 h 10034"/>
              <a:gd name="connsiteX13" fmla="*/ 10000 w 10000"/>
              <a:gd name="connsiteY13" fmla="*/ 5283 h 10034"/>
              <a:gd name="connsiteX14" fmla="*/ 10000 w 10000"/>
              <a:gd name="connsiteY14" fmla="*/ 4717 h 10034"/>
              <a:gd name="connsiteX0" fmla="*/ 9863 w 9863"/>
              <a:gd name="connsiteY0" fmla="*/ 4717 h 10034"/>
              <a:gd name="connsiteX1" fmla="*/ 8548 w 9863"/>
              <a:gd name="connsiteY1" fmla="*/ 189 h 10034"/>
              <a:gd name="connsiteX2" fmla="*/ 8520 w 9863"/>
              <a:gd name="connsiteY2" fmla="*/ 94 h 10034"/>
              <a:gd name="connsiteX3" fmla="*/ 8438 w 9863"/>
              <a:gd name="connsiteY3" fmla="*/ 0 h 10034"/>
              <a:gd name="connsiteX4" fmla="*/ 7917 w 9863"/>
              <a:gd name="connsiteY4" fmla="*/ 0 h 10034"/>
              <a:gd name="connsiteX5" fmla="*/ 742 w 9863"/>
              <a:gd name="connsiteY5" fmla="*/ 70 h 10034"/>
              <a:gd name="connsiteX6" fmla="*/ 0 w 9863"/>
              <a:gd name="connsiteY6" fmla="*/ 0 h 10034"/>
              <a:gd name="connsiteX7" fmla="*/ 766 w 9863"/>
              <a:gd name="connsiteY7" fmla="*/ 10034 h 10034"/>
              <a:gd name="connsiteX8" fmla="*/ 7917 w 9863"/>
              <a:gd name="connsiteY8" fmla="*/ 10000 h 10034"/>
              <a:gd name="connsiteX9" fmla="*/ 8438 w 9863"/>
              <a:gd name="connsiteY9" fmla="*/ 10000 h 10034"/>
              <a:gd name="connsiteX10" fmla="*/ 8520 w 9863"/>
              <a:gd name="connsiteY10" fmla="*/ 9906 h 10034"/>
              <a:gd name="connsiteX11" fmla="*/ 8548 w 9863"/>
              <a:gd name="connsiteY11" fmla="*/ 9811 h 10034"/>
              <a:gd name="connsiteX12" fmla="*/ 9863 w 9863"/>
              <a:gd name="connsiteY12" fmla="*/ 5283 h 10034"/>
              <a:gd name="connsiteX13" fmla="*/ 9863 w 9863"/>
              <a:gd name="connsiteY13" fmla="*/ 4717 h 10034"/>
              <a:gd name="connsiteX0" fmla="*/ 9248 w 9248"/>
              <a:gd name="connsiteY0" fmla="*/ 4701 h 10000"/>
              <a:gd name="connsiteX1" fmla="*/ 7915 w 9248"/>
              <a:gd name="connsiteY1" fmla="*/ 188 h 10000"/>
              <a:gd name="connsiteX2" fmla="*/ 7886 w 9248"/>
              <a:gd name="connsiteY2" fmla="*/ 94 h 10000"/>
              <a:gd name="connsiteX3" fmla="*/ 7803 w 9248"/>
              <a:gd name="connsiteY3" fmla="*/ 0 h 10000"/>
              <a:gd name="connsiteX4" fmla="*/ 7275 w 9248"/>
              <a:gd name="connsiteY4" fmla="*/ 0 h 10000"/>
              <a:gd name="connsiteX5" fmla="*/ 0 w 9248"/>
              <a:gd name="connsiteY5" fmla="*/ 70 h 10000"/>
              <a:gd name="connsiteX6" fmla="*/ 25 w 9248"/>
              <a:gd name="connsiteY6" fmla="*/ 10000 h 10000"/>
              <a:gd name="connsiteX7" fmla="*/ 7275 w 9248"/>
              <a:gd name="connsiteY7" fmla="*/ 9966 h 10000"/>
              <a:gd name="connsiteX8" fmla="*/ 7803 w 9248"/>
              <a:gd name="connsiteY8" fmla="*/ 9966 h 10000"/>
              <a:gd name="connsiteX9" fmla="*/ 7886 w 9248"/>
              <a:gd name="connsiteY9" fmla="*/ 9872 h 10000"/>
              <a:gd name="connsiteX10" fmla="*/ 7915 w 9248"/>
              <a:gd name="connsiteY10" fmla="*/ 9778 h 10000"/>
              <a:gd name="connsiteX11" fmla="*/ 9248 w 9248"/>
              <a:gd name="connsiteY11" fmla="*/ 5265 h 10000"/>
              <a:gd name="connsiteX12" fmla="*/ 9248 w 9248"/>
              <a:gd name="connsiteY12" fmla="*/ 4701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770FEAE-9051-4A1B-B4DD-17428E4218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5573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6F924-335F-4F9A-9311-C884E5458930}" type="datetimeFigureOut">
              <a:rPr lang="en-US" smtClean="0"/>
              <a:t>12/30/2013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>
            <a:spLocks/>
          </p:cNvSpPr>
          <p:nvPr/>
        </p:nvSpPr>
        <p:spPr bwMode="auto">
          <a:xfrm flipV="1">
            <a:off x="-4189" y="3178175"/>
            <a:ext cx="1588527" cy="507297"/>
          </a:xfrm>
          <a:custGeom>
            <a:avLst/>
            <a:gdLst>
              <a:gd name="T0" fmla="*/ 365 w 367"/>
              <a:gd name="T1" fmla="*/ 50 h 106"/>
              <a:gd name="T2" fmla="*/ 317 w 367"/>
              <a:gd name="T3" fmla="*/ 2 h 106"/>
              <a:gd name="T4" fmla="*/ 316 w 367"/>
              <a:gd name="T5" fmla="*/ 1 h 106"/>
              <a:gd name="T6" fmla="*/ 313 w 367"/>
              <a:gd name="T7" fmla="*/ 0 h 106"/>
              <a:gd name="T8" fmla="*/ 294 w 367"/>
              <a:gd name="T9" fmla="*/ 0 h 106"/>
              <a:gd name="T10" fmla="*/ 5 w 367"/>
              <a:gd name="T11" fmla="*/ 0 h 106"/>
              <a:gd name="T12" fmla="*/ 0 w 367"/>
              <a:gd name="T13" fmla="*/ 0 h 106"/>
              <a:gd name="T14" fmla="*/ 0 w 367"/>
              <a:gd name="T15" fmla="*/ 5 h 106"/>
              <a:gd name="T16" fmla="*/ 0 w 367"/>
              <a:gd name="T17" fmla="*/ 100 h 106"/>
              <a:gd name="T18" fmla="*/ 0 w 367"/>
              <a:gd name="T19" fmla="*/ 106 h 106"/>
              <a:gd name="T20" fmla="*/ 5 w 367"/>
              <a:gd name="T21" fmla="*/ 106 h 106"/>
              <a:gd name="T22" fmla="*/ 294 w 367"/>
              <a:gd name="T23" fmla="*/ 106 h 106"/>
              <a:gd name="T24" fmla="*/ 313 w 367"/>
              <a:gd name="T25" fmla="*/ 106 h 106"/>
              <a:gd name="T26" fmla="*/ 316 w 367"/>
              <a:gd name="T27" fmla="*/ 105 h 106"/>
              <a:gd name="T28" fmla="*/ 317 w 367"/>
              <a:gd name="T29" fmla="*/ 104 h 106"/>
              <a:gd name="T30" fmla="*/ 365 w 367"/>
              <a:gd name="T31" fmla="*/ 56 h 106"/>
              <a:gd name="T32" fmla="*/ 365 w 367"/>
              <a:gd name="T33" fmla="*/ 50 h 106"/>
              <a:gd name="connsiteX0" fmla="*/ 9946 w 9946"/>
              <a:gd name="connsiteY0" fmla="*/ 4717 h 10000"/>
              <a:gd name="connsiteX1" fmla="*/ 8638 w 9946"/>
              <a:gd name="connsiteY1" fmla="*/ 189 h 10000"/>
              <a:gd name="connsiteX2" fmla="*/ 8610 w 9946"/>
              <a:gd name="connsiteY2" fmla="*/ 94 h 10000"/>
              <a:gd name="connsiteX3" fmla="*/ 8529 w 9946"/>
              <a:gd name="connsiteY3" fmla="*/ 0 h 10000"/>
              <a:gd name="connsiteX4" fmla="*/ 8011 w 9946"/>
              <a:gd name="connsiteY4" fmla="*/ 0 h 10000"/>
              <a:gd name="connsiteX5" fmla="*/ 874 w 9946"/>
              <a:gd name="connsiteY5" fmla="*/ 70 h 10000"/>
              <a:gd name="connsiteX6" fmla="*/ 136 w 9946"/>
              <a:gd name="connsiteY6" fmla="*/ 0 h 10000"/>
              <a:gd name="connsiteX7" fmla="*/ 0 w 9946"/>
              <a:gd name="connsiteY7" fmla="*/ 0 h 10000"/>
              <a:gd name="connsiteX8" fmla="*/ 0 w 9946"/>
              <a:gd name="connsiteY8" fmla="*/ 472 h 10000"/>
              <a:gd name="connsiteX9" fmla="*/ 0 w 9946"/>
              <a:gd name="connsiteY9" fmla="*/ 9434 h 10000"/>
              <a:gd name="connsiteX10" fmla="*/ 0 w 9946"/>
              <a:gd name="connsiteY10" fmla="*/ 10000 h 10000"/>
              <a:gd name="connsiteX11" fmla="*/ 136 w 9946"/>
              <a:gd name="connsiteY11" fmla="*/ 10000 h 10000"/>
              <a:gd name="connsiteX12" fmla="*/ 8011 w 9946"/>
              <a:gd name="connsiteY12" fmla="*/ 10000 h 10000"/>
              <a:gd name="connsiteX13" fmla="*/ 8529 w 9946"/>
              <a:gd name="connsiteY13" fmla="*/ 10000 h 10000"/>
              <a:gd name="connsiteX14" fmla="*/ 8610 w 9946"/>
              <a:gd name="connsiteY14" fmla="*/ 9906 h 10000"/>
              <a:gd name="connsiteX15" fmla="*/ 8638 w 9946"/>
              <a:gd name="connsiteY15" fmla="*/ 9811 h 10000"/>
              <a:gd name="connsiteX16" fmla="*/ 9946 w 9946"/>
              <a:gd name="connsiteY16" fmla="*/ 5283 h 10000"/>
              <a:gd name="connsiteX17" fmla="*/ 9946 w 9946"/>
              <a:gd name="connsiteY17" fmla="*/ 4717 h 10000"/>
              <a:gd name="connsiteX0" fmla="*/ 10000 w 10000"/>
              <a:gd name="connsiteY0" fmla="*/ 4717 h 10034"/>
              <a:gd name="connsiteX1" fmla="*/ 8685 w 10000"/>
              <a:gd name="connsiteY1" fmla="*/ 189 h 10034"/>
              <a:gd name="connsiteX2" fmla="*/ 8657 w 10000"/>
              <a:gd name="connsiteY2" fmla="*/ 94 h 10034"/>
              <a:gd name="connsiteX3" fmla="*/ 8575 w 10000"/>
              <a:gd name="connsiteY3" fmla="*/ 0 h 10034"/>
              <a:gd name="connsiteX4" fmla="*/ 8054 w 10000"/>
              <a:gd name="connsiteY4" fmla="*/ 0 h 10034"/>
              <a:gd name="connsiteX5" fmla="*/ 879 w 10000"/>
              <a:gd name="connsiteY5" fmla="*/ 70 h 10034"/>
              <a:gd name="connsiteX6" fmla="*/ 137 w 10000"/>
              <a:gd name="connsiteY6" fmla="*/ 0 h 10034"/>
              <a:gd name="connsiteX7" fmla="*/ 0 w 10000"/>
              <a:gd name="connsiteY7" fmla="*/ 0 h 10034"/>
              <a:gd name="connsiteX8" fmla="*/ 0 w 10000"/>
              <a:gd name="connsiteY8" fmla="*/ 472 h 10034"/>
              <a:gd name="connsiteX9" fmla="*/ 0 w 10000"/>
              <a:gd name="connsiteY9" fmla="*/ 9434 h 10034"/>
              <a:gd name="connsiteX10" fmla="*/ 0 w 10000"/>
              <a:gd name="connsiteY10" fmla="*/ 10000 h 10034"/>
              <a:gd name="connsiteX11" fmla="*/ 137 w 10000"/>
              <a:gd name="connsiteY11" fmla="*/ 10000 h 10034"/>
              <a:gd name="connsiteX12" fmla="*/ 903 w 10000"/>
              <a:gd name="connsiteY12" fmla="*/ 10034 h 10034"/>
              <a:gd name="connsiteX13" fmla="*/ 8054 w 10000"/>
              <a:gd name="connsiteY13" fmla="*/ 10000 h 10034"/>
              <a:gd name="connsiteX14" fmla="*/ 8575 w 10000"/>
              <a:gd name="connsiteY14" fmla="*/ 10000 h 10034"/>
              <a:gd name="connsiteX15" fmla="*/ 8657 w 10000"/>
              <a:gd name="connsiteY15" fmla="*/ 9906 h 10034"/>
              <a:gd name="connsiteX16" fmla="*/ 8685 w 10000"/>
              <a:gd name="connsiteY16" fmla="*/ 9811 h 10034"/>
              <a:gd name="connsiteX17" fmla="*/ 10000 w 10000"/>
              <a:gd name="connsiteY17" fmla="*/ 5283 h 10034"/>
              <a:gd name="connsiteX18" fmla="*/ 10000 w 10000"/>
              <a:gd name="connsiteY18" fmla="*/ 4717 h 10034"/>
              <a:gd name="connsiteX0" fmla="*/ 10000 w 10000"/>
              <a:gd name="connsiteY0" fmla="*/ 4717 h 10034"/>
              <a:gd name="connsiteX1" fmla="*/ 8685 w 10000"/>
              <a:gd name="connsiteY1" fmla="*/ 189 h 10034"/>
              <a:gd name="connsiteX2" fmla="*/ 8657 w 10000"/>
              <a:gd name="connsiteY2" fmla="*/ 94 h 10034"/>
              <a:gd name="connsiteX3" fmla="*/ 8575 w 10000"/>
              <a:gd name="connsiteY3" fmla="*/ 0 h 10034"/>
              <a:gd name="connsiteX4" fmla="*/ 8054 w 10000"/>
              <a:gd name="connsiteY4" fmla="*/ 0 h 10034"/>
              <a:gd name="connsiteX5" fmla="*/ 879 w 10000"/>
              <a:gd name="connsiteY5" fmla="*/ 70 h 10034"/>
              <a:gd name="connsiteX6" fmla="*/ 137 w 10000"/>
              <a:gd name="connsiteY6" fmla="*/ 0 h 10034"/>
              <a:gd name="connsiteX7" fmla="*/ 0 w 10000"/>
              <a:gd name="connsiteY7" fmla="*/ 0 h 10034"/>
              <a:gd name="connsiteX8" fmla="*/ 0 w 10000"/>
              <a:gd name="connsiteY8" fmla="*/ 472 h 10034"/>
              <a:gd name="connsiteX9" fmla="*/ 0 w 10000"/>
              <a:gd name="connsiteY9" fmla="*/ 9434 h 10034"/>
              <a:gd name="connsiteX10" fmla="*/ 0 w 10000"/>
              <a:gd name="connsiteY10" fmla="*/ 10000 h 10034"/>
              <a:gd name="connsiteX11" fmla="*/ 903 w 10000"/>
              <a:gd name="connsiteY11" fmla="*/ 10034 h 10034"/>
              <a:gd name="connsiteX12" fmla="*/ 8054 w 10000"/>
              <a:gd name="connsiteY12" fmla="*/ 10000 h 10034"/>
              <a:gd name="connsiteX13" fmla="*/ 8575 w 10000"/>
              <a:gd name="connsiteY13" fmla="*/ 10000 h 10034"/>
              <a:gd name="connsiteX14" fmla="*/ 8657 w 10000"/>
              <a:gd name="connsiteY14" fmla="*/ 9906 h 10034"/>
              <a:gd name="connsiteX15" fmla="*/ 8685 w 10000"/>
              <a:gd name="connsiteY15" fmla="*/ 9811 h 10034"/>
              <a:gd name="connsiteX16" fmla="*/ 10000 w 10000"/>
              <a:gd name="connsiteY16" fmla="*/ 5283 h 10034"/>
              <a:gd name="connsiteX17" fmla="*/ 10000 w 10000"/>
              <a:gd name="connsiteY17" fmla="*/ 4717 h 10034"/>
              <a:gd name="connsiteX0" fmla="*/ 10000 w 10000"/>
              <a:gd name="connsiteY0" fmla="*/ 4717 h 10034"/>
              <a:gd name="connsiteX1" fmla="*/ 8685 w 10000"/>
              <a:gd name="connsiteY1" fmla="*/ 189 h 10034"/>
              <a:gd name="connsiteX2" fmla="*/ 8657 w 10000"/>
              <a:gd name="connsiteY2" fmla="*/ 94 h 10034"/>
              <a:gd name="connsiteX3" fmla="*/ 8575 w 10000"/>
              <a:gd name="connsiteY3" fmla="*/ 0 h 10034"/>
              <a:gd name="connsiteX4" fmla="*/ 8054 w 10000"/>
              <a:gd name="connsiteY4" fmla="*/ 0 h 10034"/>
              <a:gd name="connsiteX5" fmla="*/ 879 w 10000"/>
              <a:gd name="connsiteY5" fmla="*/ 70 h 10034"/>
              <a:gd name="connsiteX6" fmla="*/ 137 w 10000"/>
              <a:gd name="connsiteY6" fmla="*/ 0 h 10034"/>
              <a:gd name="connsiteX7" fmla="*/ 0 w 10000"/>
              <a:gd name="connsiteY7" fmla="*/ 0 h 10034"/>
              <a:gd name="connsiteX8" fmla="*/ 0 w 10000"/>
              <a:gd name="connsiteY8" fmla="*/ 472 h 10034"/>
              <a:gd name="connsiteX9" fmla="*/ 0 w 10000"/>
              <a:gd name="connsiteY9" fmla="*/ 9434 h 10034"/>
              <a:gd name="connsiteX10" fmla="*/ 903 w 10000"/>
              <a:gd name="connsiteY10" fmla="*/ 10034 h 10034"/>
              <a:gd name="connsiteX11" fmla="*/ 8054 w 10000"/>
              <a:gd name="connsiteY11" fmla="*/ 10000 h 10034"/>
              <a:gd name="connsiteX12" fmla="*/ 8575 w 10000"/>
              <a:gd name="connsiteY12" fmla="*/ 10000 h 10034"/>
              <a:gd name="connsiteX13" fmla="*/ 8657 w 10000"/>
              <a:gd name="connsiteY13" fmla="*/ 9906 h 10034"/>
              <a:gd name="connsiteX14" fmla="*/ 8685 w 10000"/>
              <a:gd name="connsiteY14" fmla="*/ 9811 h 10034"/>
              <a:gd name="connsiteX15" fmla="*/ 10000 w 10000"/>
              <a:gd name="connsiteY15" fmla="*/ 5283 h 10034"/>
              <a:gd name="connsiteX16" fmla="*/ 10000 w 10000"/>
              <a:gd name="connsiteY16" fmla="*/ 4717 h 10034"/>
              <a:gd name="connsiteX0" fmla="*/ 10000 w 10000"/>
              <a:gd name="connsiteY0" fmla="*/ 4717 h 10034"/>
              <a:gd name="connsiteX1" fmla="*/ 8685 w 10000"/>
              <a:gd name="connsiteY1" fmla="*/ 189 h 10034"/>
              <a:gd name="connsiteX2" fmla="*/ 8657 w 10000"/>
              <a:gd name="connsiteY2" fmla="*/ 94 h 10034"/>
              <a:gd name="connsiteX3" fmla="*/ 8575 w 10000"/>
              <a:gd name="connsiteY3" fmla="*/ 0 h 10034"/>
              <a:gd name="connsiteX4" fmla="*/ 8054 w 10000"/>
              <a:gd name="connsiteY4" fmla="*/ 0 h 10034"/>
              <a:gd name="connsiteX5" fmla="*/ 879 w 10000"/>
              <a:gd name="connsiteY5" fmla="*/ 70 h 10034"/>
              <a:gd name="connsiteX6" fmla="*/ 137 w 10000"/>
              <a:gd name="connsiteY6" fmla="*/ 0 h 10034"/>
              <a:gd name="connsiteX7" fmla="*/ 0 w 10000"/>
              <a:gd name="connsiteY7" fmla="*/ 0 h 10034"/>
              <a:gd name="connsiteX8" fmla="*/ 0 w 10000"/>
              <a:gd name="connsiteY8" fmla="*/ 472 h 10034"/>
              <a:gd name="connsiteX9" fmla="*/ 903 w 10000"/>
              <a:gd name="connsiteY9" fmla="*/ 10034 h 10034"/>
              <a:gd name="connsiteX10" fmla="*/ 8054 w 10000"/>
              <a:gd name="connsiteY10" fmla="*/ 10000 h 10034"/>
              <a:gd name="connsiteX11" fmla="*/ 8575 w 10000"/>
              <a:gd name="connsiteY11" fmla="*/ 10000 h 10034"/>
              <a:gd name="connsiteX12" fmla="*/ 8657 w 10000"/>
              <a:gd name="connsiteY12" fmla="*/ 9906 h 10034"/>
              <a:gd name="connsiteX13" fmla="*/ 8685 w 10000"/>
              <a:gd name="connsiteY13" fmla="*/ 9811 h 10034"/>
              <a:gd name="connsiteX14" fmla="*/ 10000 w 10000"/>
              <a:gd name="connsiteY14" fmla="*/ 5283 h 10034"/>
              <a:gd name="connsiteX15" fmla="*/ 10000 w 10000"/>
              <a:gd name="connsiteY15" fmla="*/ 4717 h 10034"/>
              <a:gd name="connsiteX0" fmla="*/ 10000 w 10000"/>
              <a:gd name="connsiteY0" fmla="*/ 4717 h 10034"/>
              <a:gd name="connsiteX1" fmla="*/ 8685 w 10000"/>
              <a:gd name="connsiteY1" fmla="*/ 189 h 10034"/>
              <a:gd name="connsiteX2" fmla="*/ 8657 w 10000"/>
              <a:gd name="connsiteY2" fmla="*/ 94 h 10034"/>
              <a:gd name="connsiteX3" fmla="*/ 8575 w 10000"/>
              <a:gd name="connsiteY3" fmla="*/ 0 h 10034"/>
              <a:gd name="connsiteX4" fmla="*/ 8054 w 10000"/>
              <a:gd name="connsiteY4" fmla="*/ 0 h 10034"/>
              <a:gd name="connsiteX5" fmla="*/ 879 w 10000"/>
              <a:gd name="connsiteY5" fmla="*/ 70 h 10034"/>
              <a:gd name="connsiteX6" fmla="*/ 137 w 10000"/>
              <a:gd name="connsiteY6" fmla="*/ 0 h 10034"/>
              <a:gd name="connsiteX7" fmla="*/ 0 w 10000"/>
              <a:gd name="connsiteY7" fmla="*/ 0 h 10034"/>
              <a:gd name="connsiteX8" fmla="*/ 903 w 10000"/>
              <a:gd name="connsiteY8" fmla="*/ 10034 h 10034"/>
              <a:gd name="connsiteX9" fmla="*/ 8054 w 10000"/>
              <a:gd name="connsiteY9" fmla="*/ 10000 h 10034"/>
              <a:gd name="connsiteX10" fmla="*/ 8575 w 10000"/>
              <a:gd name="connsiteY10" fmla="*/ 10000 h 10034"/>
              <a:gd name="connsiteX11" fmla="*/ 8657 w 10000"/>
              <a:gd name="connsiteY11" fmla="*/ 9906 h 10034"/>
              <a:gd name="connsiteX12" fmla="*/ 8685 w 10000"/>
              <a:gd name="connsiteY12" fmla="*/ 9811 h 10034"/>
              <a:gd name="connsiteX13" fmla="*/ 10000 w 10000"/>
              <a:gd name="connsiteY13" fmla="*/ 5283 h 10034"/>
              <a:gd name="connsiteX14" fmla="*/ 10000 w 10000"/>
              <a:gd name="connsiteY14" fmla="*/ 4717 h 10034"/>
              <a:gd name="connsiteX0" fmla="*/ 9863 w 9863"/>
              <a:gd name="connsiteY0" fmla="*/ 4717 h 10034"/>
              <a:gd name="connsiteX1" fmla="*/ 8548 w 9863"/>
              <a:gd name="connsiteY1" fmla="*/ 189 h 10034"/>
              <a:gd name="connsiteX2" fmla="*/ 8520 w 9863"/>
              <a:gd name="connsiteY2" fmla="*/ 94 h 10034"/>
              <a:gd name="connsiteX3" fmla="*/ 8438 w 9863"/>
              <a:gd name="connsiteY3" fmla="*/ 0 h 10034"/>
              <a:gd name="connsiteX4" fmla="*/ 7917 w 9863"/>
              <a:gd name="connsiteY4" fmla="*/ 0 h 10034"/>
              <a:gd name="connsiteX5" fmla="*/ 742 w 9863"/>
              <a:gd name="connsiteY5" fmla="*/ 70 h 10034"/>
              <a:gd name="connsiteX6" fmla="*/ 0 w 9863"/>
              <a:gd name="connsiteY6" fmla="*/ 0 h 10034"/>
              <a:gd name="connsiteX7" fmla="*/ 766 w 9863"/>
              <a:gd name="connsiteY7" fmla="*/ 10034 h 10034"/>
              <a:gd name="connsiteX8" fmla="*/ 7917 w 9863"/>
              <a:gd name="connsiteY8" fmla="*/ 10000 h 10034"/>
              <a:gd name="connsiteX9" fmla="*/ 8438 w 9863"/>
              <a:gd name="connsiteY9" fmla="*/ 10000 h 10034"/>
              <a:gd name="connsiteX10" fmla="*/ 8520 w 9863"/>
              <a:gd name="connsiteY10" fmla="*/ 9906 h 10034"/>
              <a:gd name="connsiteX11" fmla="*/ 8548 w 9863"/>
              <a:gd name="connsiteY11" fmla="*/ 9811 h 10034"/>
              <a:gd name="connsiteX12" fmla="*/ 9863 w 9863"/>
              <a:gd name="connsiteY12" fmla="*/ 5283 h 10034"/>
              <a:gd name="connsiteX13" fmla="*/ 9863 w 9863"/>
              <a:gd name="connsiteY13" fmla="*/ 4717 h 10034"/>
              <a:gd name="connsiteX0" fmla="*/ 9248 w 9248"/>
              <a:gd name="connsiteY0" fmla="*/ 4701 h 10000"/>
              <a:gd name="connsiteX1" fmla="*/ 7915 w 9248"/>
              <a:gd name="connsiteY1" fmla="*/ 188 h 10000"/>
              <a:gd name="connsiteX2" fmla="*/ 7886 w 9248"/>
              <a:gd name="connsiteY2" fmla="*/ 94 h 10000"/>
              <a:gd name="connsiteX3" fmla="*/ 7803 w 9248"/>
              <a:gd name="connsiteY3" fmla="*/ 0 h 10000"/>
              <a:gd name="connsiteX4" fmla="*/ 7275 w 9248"/>
              <a:gd name="connsiteY4" fmla="*/ 0 h 10000"/>
              <a:gd name="connsiteX5" fmla="*/ 0 w 9248"/>
              <a:gd name="connsiteY5" fmla="*/ 70 h 10000"/>
              <a:gd name="connsiteX6" fmla="*/ 25 w 9248"/>
              <a:gd name="connsiteY6" fmla="*/ 10000 h 10000"/>
              <a:gd name="connsiteX7" fmla="*/ 7275 w 9248"/>
              <a:gd name="connsiteY7" fmla="*/ 9966 h 10000"/>
              <a:gd name="connsiteX8" fmla="*/ 7803 w 9248"/>
              <a:gd name="connsiteY8" fmla="*/ 9966 h 10000"/>
              <a:gd name="connsiteX9" fmla="*/ 7886 w 9248"/>
              <a:gd name="connsiteY9" fmla="*/ 9872 h 10000"/>
              <a:gd name="connsiteX10" fmla="*/ 7915 w 9248"/>
              <a:gd name="connsiteY10" fmla="*/ 9778 h 10000"/>
              <a:gd name="connsiteX11" fmla="*/ 9248 w 9248"/>
              <a:gd name="connsiteY11" fmla="*/ 5265 h 10000"/>
              <a:gd name="connsiteX12" fmla="*/ 9248 w 9248"/>
              <a:gd name="connsiteY12" fmla="*/ 4701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770FEAE-9051-4A1B-B4DD-17428E4218DC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baseline="0" dirty="0" smtClean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  <a:endParaRPr lang="en-US" sz="8000" baseline="0" dirty="0">
              <a:ln w="3175" cmpd="sng">
                <a:noFill/>
              </a:ln>
              <a:solidFill>
                <a:schemeClr val="accent1"/>
              </a:solidFill>
              <a:effectLst/>
              <a:latin typeface="Arial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lvl="0">
              <a:spcBef>
                <a:spcPct val="0"/>
              </a:spcBef>
              <a:buNone/>
              <a:defRPr sz="8000" b="0" cap="all" baseline="0">
                <a:ln w="3175" cmpd="sng">
                  <a:noFill/>
                </a:ln>
                <a:effectLst/>
                <a:latin typeface="Arial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dirty="0" smtClean="0">
                <a:solidFill>
                  <a:schemeClr val="accent1"/>
                </a:solidFill>
              </a:rPr>
              <a:t>”</a:t>
            </a:r>
            <a:endParaRPr lang="en-US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97276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defRPr lang="en-US" smtClean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6F924-335F-4F9A-9311-C884E5458930}" type="datetimeFigureOut">
              <a:rPr lang="en-US" smtClean="0"/>
              <a:t>12/30/2013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>
            <a:spLocks/>
          </p:cNvSpPr>
          <p:nvPr/>
        </p:nvSpPr>
        <p:spPr bwMode="auto">
          <a:xfrm flipV="1">
            <a:off x="-4189" y="4911725"/>
            <a:ext cx="1588527" cy="507297"/>
          </a:xfrm>
          <a:custGeom>
            <a:avLst/>
            <a:gdLst>
              <a:gd name="T0" fmla="*/ 365 w 367"/>
              <a:gd name="T1" fmla="*/ 50 h 106"/>
              <a:gd name="T2" fmla="*/ 317 w 367"/>
              <a:gd name="T3" fmla="*/ 2 h 106"/>
              <a:gd name="T4" fmla="*/ 316 w 367"/>
              <a:gd name="T5" fmla="*/ 1 h 106"/>
              <a:gd name="T6" fmla="*/ 313 w 367"/>
              <a:gd name="T7" fmla="*/ 0 h 106"/>
              <a:gd name="T8" fmla="*/ 294 w 367"/>
              <a:gd name="T9" fmla="*/ 0 h 106"/>
              <a:gd name="T10" fmla="*/ 5 w 367"/>
              <a:gd name="T11" fmla="*/ 0 h 106"/>
              <a:gd name="T12" fmla="*/ 0 w 367"/>
              <a:gd name="T13" fmla="*/ 0 h 106"/>
              <a:gd name="T14" fmla="*/ 0 w 367"/>
              <a:gd name="T15" fmla="*/ 5 h 106"/>
              <a:gd name="T16" fmla="*/ 0 w 367"/>
              <a:gd name="T17" fmla="*/ 100 h 106"/>
              <a:gd name="T18" fmla="*/ 0 w 367"/>
              <a:gd name="T19" fmla="*/ 106 h 106"/>
              <a:gd name="T20" fmla="*/ 5 w 367"/>
              <a:gd name="T21" fmla="*/ 106 h 106"/>
              <a:gd name="T22" fmla="*/ 294 w 367"/>
              <a:gd name="T23" fmla="*/ 106 h 106"/>
              <a:gd name="T24" fmla="*/ 313 w 367"/>
              <a:gd name="T25" fmla="*/ 106 h 106"/>
              <a:gd name="T26" fmla="*/ 316 w 367"/>
              <a:gd name="T27" fmla="*/ 105 h 106"/>
              <a:gd name="T28" fmla="*/ 317 w 367"/>
              <a:gd name="T29" fmla="*/ 104 h 106"/>
              <a:gd name="T30" fmla="*/ 365 w 367"/>
              <a:gd name="T31" fmla="*/ 56 h 106"/>
              <a:gd name="T32" fmla="*/ 365 w 367"/>
              <a:gd name="T33" fmla="*/ 50 h 106"/>
              <a:gd name="connsiteX0" fmla="*/ 9946 w 9946"/>
              <a:gd name="connsiteY0" fmla="*/ 4717 h 10000"/>
              <a:gd name="connsiteX1" fmla="*/ 8638 w 9946"/>
              <a:gd name="connsiteY1" fmla="*/ 189 h 10000"/>
              <a:gd name="connsiteX2" fmla="*/ 8610 w 9946"/>
              <a:gd name="connsiteY2" fmla="*/ 94 h 10000"/>
              <a:gd name="connsiteX3" fmla="*/ 8529 w 9946"/>
              <a:gd name="connsiteY3" fmla="*/ 0 h 10000"/>
              <a:gd name="connsiteX4" fmla="*/ 8011 w 9946"/>
              <a:gd name="connsiteY4" fmla="*/ 0 h 10000"/>
              <a:gd name="connsiteX5" fmla="*/ 874 w 9946"/>
              <a:gd name="connsiteY5" fmla="*/ 70 h 10000"/>
              <a:gd name="connsiteX6" fmla="*/ 136 w 9946"/>
              <a:gd name="connsiteY6" fmla="*/ 0 h 10000"/>
              <a:gd name="connsiteX7" fmla="*/ 0 w 9946"/>
              <a:gd name="connsiteY7" fmla="*/ 0 h 10000"/>
              <a:gd name="connsiteX8" fmla="*/ 0 w 9946"/>
              <a:gd name="connsiteY8" fmla="*/ 472 h 10000"/>
              <a:gd name="connsiteX9" fmla="*/ 0 w 9946"/>
              <a:gd name="connsiteY9" fmla="*/ 9434 h 10000"/>
              <a:gd name="connsiteX10" fmla="*/ 0 w 9946"/>
              <a:gd name="connsiteY10" fmla="*/ 10000 h 10000"/>
              <a:gd name="connsiteX11" fmla="*/ 136 w 9946"/>
              <a:gd name="connsiteY11" fmla="*/ 10000 h 10000"/>
              <a:gd name="connsiteX12" fmla="*/ 8011 w 9946"/>
              <a:gd name="connsiteY12" fmla="*/ 10000 h 10000"/>
              <a:gd name="connsiteX13" fmla="*/ 8529 w 9946"/>
              <a:gd name="connsiteY13" fmla="*/ 10000 h 10000"/>
              <a:gd name="connsiteX14" fmla="*/ 8610 w 9946"/>
              <a:gd name="connsiteY14" fmla="*/ 9906 h 10000"/>
              <a:gd name="connsiteX15" fmla="*/ 8638 w 9946"/>
              <a:gd name="connsiteY15" fmla="*/ 9811 h 10000"/>
              <a:gd name="connsiteX16" fmla="*/ 9946 w 9946"/>
              <a:gd name="connsiteY16" fmla="*/ 5283 h 10000"/>
              <a:gd name="connsiteX17" fmla="*/ 9946 w 9946"/>
              <a:gd name="connsiteY17" fmla="*/ 4717 h 10000"/>
              <a:gd name="connsiteX0" fmla="*/ 10000 w 10000"/>
              <a:gd name="connsiteY0" fmla="*/ 4717 h 10034"/>
              <a:gd name="connsiteX1" fmla="*/ 8685 w 10000"/>
              <a:gd name="connsiteY1" fmla="*/ 189 h 10034"/>
              <a:gd name="connsiteX2" fmla="*/ 8657 w 10000"/>
              <a:gd name="connsiteY2" fmla="*/ 94 h 10034"/>
              <a:gd name="connsiteX3" fmla="*/ 8575 w 10000"/>
              <a:gd name="connsiteY3" fmla="*/ 0 h 10034"/>
              <a:gd name="connsiteX4" fmla="*/ 8054 w 10000"/>
              <a:gd name="connsiteY4" fmla="*/ 0 h 10034"/>
              <a:gd name="connsiteX5" fmla="*/ 879 w 10000"/>
              <a:gd name="connsiteY5" fmla="*/ 70 h 10034"/>
              <a:gd name="connsiteX6" fmla="*/ 137 w 10000"/>
              <a:gd name="connsiteY6" fmla="*/ 0 h 10034"/>
              <a:gd name="connsiteX7" fmla="*/ 0 w 10000"/>
              <a:gd name="connsiteY7" fmla="*/ 0 h 10034"/>
              <a:gd name="connsiteX8" fmla="*/ 0 w 10000"/>
              <a:gd name="connsiteY8" fmla="*/ 472 h 10034"/>
              <a:gd name="connsiteX9" fmla="*/ 0 w 10000"/>
              <a:gd name="connsiteY9" fmla="*/ 9434 h 10034"/>
              <a:gd name="connsiteX10" fmla="*/ 0 w 10000"/>
              <a:gd name="connsiteY10" fmla="*/ 10000 h 10034"/>
              <a:gd name="connsiteX11" fmla="*/ 137 w 10000"/>
              <a:gd name="connsiteY11" fmla="*/ 10000 h 10034"/>
              <a:gd name="connsiteX12" fmla="*/ 903 w 10000"/>
              <a:gd name="connsiteY12" fmla="*/ 10034 h 10034"/>
              <a:gd name="connsiteX13" fmla="*/ 8054 w 10000"/>
              <a:gd name="connsiteY13" fmla="*/ 10000 h 10034"/>
              <a:gd name="connsiteX14" fmla="*/ 8575 w 10000"/>
              <a:gd name="connsiteY14" fmla="*/ 10000 h 10034"/>
              <a:gd name="connsiteX15" fmla="*/ 8657 w 10000"/>
              <a:gd name="connsiteY15" fmla="*/ 9906 h 10034"/>
              <a:gd name="connsiteX16" fmla="*/ 8685 w 10000"/>
              <a:gd name="connsiteY16" fmla="*/ 9811 h 10034"/>
              <a:gd name="connsiteX17" fmla="*/ 10000 w 10000"/>
              <a:gd name="connsiteY17" fmla="*/ 5283 h 10034"/>
              <a:gd name="connsiteX18" fmla="*/ 10000 w 10000"/>
              <a:gd name="connsiteY18" fmla="*/ 4717 h 10034"/>
              <a:gd name="connsiteX0" fmla="*/ 10000 w 10000"/>
              <a:gd name="connsiteY0" fmla="*/ 4717 h 10034"/>
              <a:gd name="connsiteX1" fmla="*/ 8685 w 10000"/>
              <a:gd name="connsiteY1" fmla="*/ 189 h 10034"/>
              <a:gd name="connsiteX2" fmla="*/ 8657 w 10000"/>
              <a:gd name="connsiteY2" fmla="*/ 94 h 10034"/>
              <a:gd name="connsiteX3" fmla="*/ 8575 w 10000"/>
              <a:gd name="connsiteY3" fmla="*/ 0 h 10034"/>
              <a:gd name="connsiteX4" fmla="*/ 8054 w 10000"/>
              <a:gd name="connsiteY4" fmla="*/ 0 h 10034"/>
              <a:gd name="connsiteX5" fmla="*/ 879 w 10000"/>
              <a:gd name="connsiteY5" fmla="*/ 70 h 10034"/>
              <a:gd name="connsiteX6" fmla="*/ 137 w 10000"/>
              <a:gd name="connsiteY6" fmla="*/ 0 h 10034"/>
              <a:gd name="connsiteX7" fmla="*/ 0 w 10000"/>
              <a:gd name="connsiteY7" fmla="*/ 0 h 10034"/>
              <a:gd name="connsiteX8" fmla="*/ 0 w 10000"/>
              <a:gd name="connsiteY8" fmla="*/ 472 h 10034"/>
              <a:gd name="connsiteX9" fmla="*/ 0 w 10000"/>
              <a:gd name="connsiteY9" fmla="*/ 9434 h 10034"/>
              <a:gd name="connsiteX10" fmla="*/ 0 w 10000"/>
              <a:gd name="connsiteY10" fmla="*/ 10000 h 10034"/>
              <a:gd name="connsiteX11" fmla="*/ 903 w 10000"/>
              <a:gd name="connsiteY11" fmla="*/ 10034 h 10034"/>
              <a:gd name="connsiteX12" fmla="*/ 8054 w 10000"/>
              <a:gd name="connsiteY12" fmla="*/ 10000 h 10034"/>
              <a:gd name="connsiteX13" fmla="*/ 8575 w 10000"/>
              <a:gd name="connsiteY13" fmla="*/ 10000 h 10034"/>
              <a:gd name="connsiteX14" fmla="*/ 8657 w 10000"/>
              <a:gd name="connsiteY14" fmla="*/ 9906 h 10034"/>
              <a:gd name="connsiteX15" fmla="*/ 8685 w 10000"/>
              <a:gd name="connsiteY15" fmla="*/ 9811 h 10034"/>
              <a:gd name="connsiteX16" fmla="*/ 10000 w 10000"/>
              <a:gd name="connsiteY16" fmla="*/ 5283 h 10034"/>
              <a:gd name="connsiteX17" fmla="*/ 10000 w 10000"/>
              <a:gd name="connsiteY17" fmla="*/ 4717 h 10034"/>
              <a:gd name="connsiteX0" fmla="*/ 10000 w 10000"/>
              <a:gd name="connsiteY0" fmla="*/ 4717 h 10034"/>
              <a:gd name="connsiteX1" fmla="*/ 8685 w 10000"/>
              <a:gd name="connsiteY1" fmla="*/ 189 h 10034"/>
              <a:gd name="connsiteX2" fmla="*/ 8657 w 10000"/>
              <a:gd name="connsiteY2" fmla="*/ 94 h 10034"/>
              <a:gd name="connsiteX3" fmla="*/ 8575 w 10000"/>
              <a:gd name="connsiteY3" fmla="*/ 0 h 10034"/>
              <a:gd name="connsiteX4" fmla="*/ 8054 w 10000"/>
              <a:gd name="connsiteY4" fmla="*/ 0 h 10034"/>
              <a:gd name="connsiteX5" fmla="*/ 879 w 10000"/>
              <a:gd name="connsiteY5" fmla="*/ 70 h 10034"/>
              <a:gd name="connsiteX6" fmla="*/ 137 w 10000"/>
              <a:gd name="connsiteY6" fmla="*/ 0 h 10034"/>
              <a:gd name="connsiteX7" fmla="*/ 0 w 10000"/>
              <a:gd name="connsiteY7" fmla="*/ 0 h 10034"/>
              <a:gd name="connsiteX8" fmla="*/ 0 w 10000"/>
              <a:gd name="connsiteY8" fmla="*/ 472 h 10034"/>
              <a:gd name="connsiteX9" fmla="*/ 0 w 10000"/>
              <a:gd name="connsiteY9" fmla="*/ 9434 h 10034"/>
              <a:gd name="connsiteX10" fmla="*/ 903 w 10000"/>
              <a:gd name="connsiteY10" fmla="*/ 10034 h 10034"/>
              <a:gd name="connsiteX11" fmla="*/ 8054 w 10000"/>
              <a:gd name="connsiteY11" fmla="*/ 10000 h 10034"/>
              <a:gd name="connsiteX12" fmla="*/ 8575 w 10000"/>
              <a:gd name="connsiteY12" fmla="*/ 10000 h 10034"/>
              <a:gd name="connsiteX13" fmla="*/ 8657 w 10000"/>
              <a:gd name="connsiteY13" fmla="*/ 9906 h 10034"/>
              <a:gd name="connsiteX14" fmla="*/ 8685 w 10000"/>
              <a:gd name="connsiteY14" fmla="*/ 9811 h 10034"/>
              <a:gd name="connsiteX15" fmla="*/ 10000 w 10000"/>
              <a:gd name="connsiteY15" fmla="*/ 5283 h 10034"/>
              <a:gd name="connsiteX16" fmla="*/ 10000 w 10000"/>
              <a:gd name="connsiteY16" fmla="*/ 4717 h 10034"/>
              <a:gd name="connsiteX0" fmla="*/ 10000 w 10000"/>
              <a:gd name="connsiteY0" fmla="*/ 4717 h 10034"/>
              <a:gd name="connsiteX1" fmla="*/ 8685 w 10000"/>
              <a:gd name="connsiteY1" fmla="*/ 189 h 10034"/>
              <a:gd name="connsiteX2" fmla="*/ 8657 w 10000"/>
              <a:gd name="connsiteY2" fmla="*/ 94 h 10034"/>
              <a:gd name="connsiteX3" fmla="*/ 8575 w 10000"/>
              <a:gd name="connsiteY3" fmla="*/ 0 h 10034"/>
              <a:gd name="connsiteX4" fmla="*/ 8054 w 10000"/>
              <a:gd name="connsiteY4" fmla="*/ 0 h 10034"/>
              <a:gd name="connsiteX5" fmla="*/ 879 w 10000"/>
              <a:gd name="connsiteY5" fmla="*/ 70 h 10034"/>
              <a:gd name="connsiteX6" fmla="*/ 137 w 10000"/>
              <a:gd name="connsiteY6" fmla="*/ 0 h 10034"/>
              <a:gd name="connsiteX7" fmla="*/ 0 w 10000"/>
              <a:gd name="connsiteY7" fmla="*/ 0 h 10034"/>
              <a:gd name="connsiteX8" fmla="*/ 0 w 10000"/>
              <a:gd name="connsiteY8" fmla="*/ 472 h 10034"/>
              <a:gd name="connsiteX9" fmla="*/ 903 w 10000"/>
              <a:gd name="connsiteY9" fmla="*/ 10034 h 10034"/>
              <a:gd name="connsiteX10" fmla="*/ 8054 w 10000"/>
              <a:gd name="connsiteY10" fmla="*/ 10000 h 10034"/>
              <a:gd name="connsiteX11" fmla="*/ 8575 w 10000"/>
              <a:gd name="connsiteY11" fmla="*/ 10000 h 10034"/>
              <a:gd name="connsiteX12" fmla="*/ 8657 w 10000"/>
              <a:gd name="connsiteY12" fmla="*/ 9906 h 10034"/>
              <a:gd name="connsiteX13" fmla="*/ 8685 w 10000"/>
              <a:gd name="connsiteY13" fmla="*/ 9811 h 10034"/>
              <a:gd name="connsiteX14" fmla="*/ 10000 w 10000"/>
              <a:gd name="connsiteY14" fmla="*/ 5283 h 10034"/>
              <a:gd name="connsiteX15" fmla="*/ 10000 w 10000"/>
              <a:gd name="connsiteY15" fmla="*/ 4717 h 10034"/>
              <a:gd name="connsiteX0" fmla="*/ 10000 w 10000"/>
              <a:gd name="connsiteY0" fmla="*/ 4717 h 10034"/>
              <a:gd name="connsiteX1" fmla="*/ 8685 w 10000"/>
              <a:gd name="connsiteY1" fmla="*/ 189 h 10034"/>
              <a:gd name="connsiteX2" fmla="*/ 8657 w 10000"/>
              <a:gd name="connsiteY2" fmla="*/ 94 h 10034"/>
              <a:gd name="connsiteX3" fmla="*/ 8575 w 10000"/>
              <a:gd name="connsiteY3" fmla="*/ 0 h 10034"/>
              <a:gd name="connsiteX4" fmla="*/ 8054 w 10000"/>
              <a:gd name="connsiteY4" fmla="*/ 0 h 10034"/>
              <a:gd name="connsiteX5" fmla="*/ 879 w 10000"/>
              <a:gd name="connsiteY5" fmla="*/ 70 h 10034"/>
              <a:gd name="connsiteX6" fmla="*/ 137 w 10000"/>
              <a:gd name="connsiteY6" fmla="*/ 0 h 10034"/>
              <a:gd name="connsiteX7" fmla="*/ 0 w 10000"/>
              <a:gd name="connsiteY7" fmla="*/ 0 h 10034"/>
              <a:gd name="connsiteX8" fmla="*/ 903 w 10000"/>
              <a:gd name="connsiteY8" fmla="*/ 10034 h 10034"/>
              <a:gd name="connsiteX9" fmla="*/ 8054 w 10000"/>
              <a:gd name="connsiteY9" fmla="*/ 10000 h 10034"/>
              <a:gd name="connsiteX10" fmla="*/ 8575 w 10000"/>
              <a:gd name="connsiteY10" fmla="*/ 10000 h 10034"/>
              <a:gd name="connsiteX11" fmla="*/ 8657 w 10000"/>
              <a:gd name="connsiteY11" fmla="*/ 9906 h 10034"/>
              <a:gd name="connsiteX12" fmla="*/ 8685 w 10000"/>
              <a:gd name="connsiteY12" fmla="*/ 9811 h 10034"/>
              <a:gd name="connsiteX13" fmla="*/ 10000 w 10000"/>
              <a:gd name="connsiteY13" fmla="*/ 5283 h 10034"/>
              <a:gd name="connsiteX14" fmla="*/ 10000 w 10000"/>
              <a:gd name="connsiteY14" fmla="*/ 4717 h 10034"/>
              <a:gd name="connsiteX0" fmla="*/ 9863 w 9863"/>
              <a:gd name="connsiteY0" fmla="*/ 4717 h 10034"/>
              <a:gd name="connsiteX1" fmla="*/ 8548 w 9863"/>
              <a:gd name="connsiteY1" fmla="*/ 189 h 10034"/>
              <a:gd name="connsiteX2" fmla="*/ 8520 w 9863"/>
              <a:gd name="connsiteY2" fmla="*/ 94 h 10034"/>
              <a:gd name="connsiteX3" fmla="*/ 8438 w 9863"/>
              <a:gd name="connsiteY3" fmla="*/ 0 h 10034"/>
              <a:gd name="connsiteX4" fmla="*/ 7917 w 9863"/>
              <a:gd name="connsiteY4" fmla="*/ 0 h 10034"/>
              <a:gd name="connsiteX5" fmla="*/ 742 w 9863"/>
              <a:gd name="connsiteY5" fmla="*/ 70 h 10034"/>
              <a:gd name="connsiteX6" fmla="*/ 0 w 9863"/>
              <a:gd name="connsiteY6" fmla="*/ 0 h 10034"/>
              <a:gd name="connsiteX7" fmla="*/ 766 w 9863"/>
              <a:gd name="connsiteY7" fmla="*/ 10034 h 10034"/>
              <a:gd name="connsiteX8" fmla="*/ 7917 w 9863"/>
              <a:gd name="connsiteY8" fmla="*/ 10000 h 10034"/>
              <a:gd name="connsiteX9" fmla="*/ 8438 w 9863"/>
              <a:gd name="connsiteY9" fmla="*/ 10000 h 10034"/>
              <a:gd name="connsiteX10" fmla="*/ 8520 w 9863"/>
              <a:gd name="connsiteY10" fmla="*/ 9906 h 10034"/>
              <a:gd name="connsiteX11" fmla="*/ 8548 w 9863"/>
              <a:gd name="connsiteY11" fmla="*/ 9811 h 10034"/>
              <a:gd name="connsiteX12" fmla="*/ 9863 w 9863"/>
              <a:gd name="connsiteY12" fmla="*/ 5283 h 10034"/>
              <a:gd name="connsiteX13" fmla="*/ 9863 w 9863"/>
              <a:gd name="connsiteY13" fmla="*/ 4717 h 10034"/>
              <a:gd name="connsiteX0" fmla="*/ 9248 w 9248"/>
              <a:gd name="connsiteY0" fmla="*/ 4701 h 10000"/>
              <a:gd name="connsiteX1" fmla="*/ 7915 w 9248"/>
              <a:gd name="connsiteY1" fmla="*/ 188 h 10000"/>
              <a:gd name="connsiteX2" fmla="*/ 7886 w 9248"/>
              <a:gd name="connsiteY2" fmla="*/ 94 h 10000"/>
              <a:gd name="connsiteX3" fmla="*/ 7803 w 9248"/>
              <a:gd name="connsiteY3" fmla="*/ 0 h 10000"/>
              <a:gd name="connsiteX4" fmla="*/ 7275 w 9248"/>
              <a:gd name="connsiteY4" fmla="*/ 0 h 10000"/>
              <a:gd name="connsiteX5" fmla="*/ 0 w 9248"/>
              <a:gd name="connsiteY5" fmla="*/ 70 h 10000"/>
              <a:gd name="connsiteX6" fmla="*/ 25 w 9248"/>
              <a:gd name="connsiteY6" fmla="*/ 10000 h 10000"/>
              <a:gd name="connsiteX7" fmla="*/ 7275 w 9248"/>
              <a:gd name="connsiteY7" fmla="*/ 9966 h 10000"/>
              <a:gd name="connsiteX8" fmla="*/ 7803 w 9248"/>
              <a:gd name="connsiteY8" fmla="*/ 9966 h 10000"/>
              <a:gd name="connsiteX9" fmla="*/ 7886 w 9248"/>
              <a:gd name="connsiteY9" fmla="*/ 9872 h 10000"/>
              <a:gd name="connsiteX10" fmla="*/ 7915 w 9248"/>
              <a:gd name="connsiteY10" fmla="*/ 9778 h 10000"/>
              <a:gd name="connsiteX11" fmla="*/ 9248 w 9248"/>
              <a:gd name="connsiteY11" fmla="*/ 5265 h 10000"/>
              <a:gd name="connsiteX12" fmla="*/ 9248 w 9248"/>
              <a:gd name="connsiteY12" fmla="*/ 4701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770FEAE-9051-4A1B-B4DD-17428E4218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8956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27407"/>
            <a:ext cx="8391098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defRPr lang="en-US" smtClean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6F924-335F-4F9A-9311-C884E5458930}" type="datetimeFigureOut">
              <a:rPr lang="en-US" smtClean="0"/>
              <a:t>12/30/2013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>
            <a:spLocks/>
          </p:cNvSpPr>
          <p:nvPr/>
        </p:nvSpPr>
        <p:spPr bwMode="auto">
          <a:xfrm flipV="1">
            <a:off x="-4189" y="4911725"/>
            <a:ext cx="1588527" cy="507297"/>
          </a:xfrm>
          <a:custGeom>
            <a:avLst/>
            <a:gdLst>
              <a:gd name="T0" fmla="*/ 365 w 367"/>
              <a:gd name="T1" fmla="*/ 50 h 106"/>
              <a:gd name="T2" fmla="*/ 317 w 367"/>
              <a:gd name="T3" fmla="*/ 2 h 106"/>
              <a:gd name="T4" fmla="*/ 316 w 367"/>
              <a:gd name="T5" fmla="*/ 1 h 106"/>
              <a:gd name="T6" fmla="*/ 313 w 367"/>
              <a:gd name="T7" fmla="*/ 0 h 106"/>
              <a:gd name="T8" fmla="*/ 294 w 367"/>
              <a:gd name="T9" fmla="*/ 0 h 106"/>
              <a:gd name="T10" fmla="*/ 5 w 367"/>
              <a:gd name="T11" fmla="*/ 0 h 106"/>
              <a:gd name="T12" fmla="*/ 0 w 367"/>
              <a:gd name="T13" fmla="*/ 0 h 106"/>
              <a:gd name="T14" fmla="*/ 0 w 367"/>
              <a:gd name="T15" fmla="*/ 5 h 106"/>
              <a:gd name="T16" fmla="*/ 0 w 367"/>
              <a:gd name="T17" fmla="*/ 100 h 106"/>
              <a:gd name="T18" fmla="*/ 0 w 367"/>
              <a:gd name="T19" fmla="*/ 106 h 106"/>
              <a:gd name="T20" fmla="*/ 5 w 367"/>
              <a:gd name="T21" fmla="*/ 106 h 106"/>
              <a:gd name="T22" fmla="*/ 294 w 367"/>
              <a:gd name="T23" fmla="*/ 106 h 106"/>
              <a:gd name="T24" fmla="*/ 313 w 367"/>
              <a:gd name="T25" fmla="*/ 106 h 106"/>
              <a:gd name="T26" fmla="*/ 316 w 367"/>
              <a:gd name="T27" fmla="*/ 105 h 106"/>
              <a:gd name="T28" fmla="*/ 317 w 367"/>
              <a:gd name="T29" fmla="*/ 104 h 106"/>
              <a:gd name="T30" fmla="*/ 365 w 367"/>
              <a:gd name="T31" fmla="*/ 56 h 106"/>
              <a:gd name="T32" fmla="*/ 365 w 367"/>
              <a:gd name="T33" fmla="*/ 50 h 106"/>
              <a:gd name="connsiteX0" fmla="*/ 9946 w 9946"/>
              <a:gd name="connsiteY0" fmla="*/ 4717 h 10000"/>
              <a:gd name="connsiteX1" fmla="*/ 8638 w 9946"/>
              <a:gd name="connsiteY1" fmla="*/ 189 h 10000"/>
              <a:gd name="connsiteX2" fmla="*/ 8610 w 9946"/>
              <a:gd name="connsiteY2" fmla="*/ 94 h 10000"/>
              <a:gd name="connsiteX3" fmla="*/ 8529 w 9946"/>
              <a:gd name="connsiteY3" fmla="*/ 0 h 10000"/>
              <a:gd name="connsiteX4" fmla="*/ 8011 w 9946"/>
              <a:gd name="connsiteY4" fmla="*/ 0 h 10000"/>
              <a:gd name="connsiteX5" fmla="*/ 874 w 9946"/>
              <a:gd name="connsiteY5" fmla="*/ 70 h 10000"/>
              <a:gd name="connsiteX6" fmla="*/ 136 w 9946"/>
              <a:gd name="connsiteY6" fmla="*/ 0 h 10000"/>
              <a:gd name="connsiteX7" fmla="*/ 0 w 9946"/>
              <a:gd name="connsiteY7" fmla="*/ 0 h 10000"/>
              <a:gd name="connsiteX8" fmla="*/ 0 w 9946"/>
              <a:gd name="connsiteY8" fmla="*/ 472 h 10000"/>
              <a:gd name="connsiteX9" fmla="*/ 0 w 9946"/>
              <a:gd name="connsiteY9" fmla="*/ 9434 h 10000"/>
              <a:gd name="connsiteX10" fmla="*/ 0 w 9946"/>
              <a:gd name="connsiteY10" fmla="*/ 10000 h 10000"/>
              <a:gd name="connsiteX11" fmla="*/ 136 w 9946"/>
              <a:gd name="connsiteY11" fmla="*/ 10000 h 10000"/>
              <a:gd name="connsiteX12" fmla="*/ 8011 w 9946"/>
              <a:gd name="connsiteY12" fmla="*/ 10000 h 10000"/>
              <a:gd name="connsiteX13" fmla="*/ 8529 w 9946"/>
              <a:gd name="connsiteY13" fmla="*/ 10000 h 10000"/>
              <a:gd name="connsiteX14" fmla="*/ 8610 w 9946"/>
              <a:gd name="connsiteY14" fmla="*/ 9906 h 10000"/>
              <a:gd name="connsiteX15" fmla="*/ 8638 w 9946"/>
              <a:gd name="connsiteY15" fmla="*/ 9811 h 10000"/>
              <a:gd name="connsiteX16" fmla="*/ 9946 w 9946"/>
              <a:gd name="connsiteY16" fmla="*/ 5283 h 10000"/>
              <a:gd name="connsiteX17" fmla="*/ 9946 w 9946"/>
              <a:gd name="connsiteY17" fmla="*/ 4717 h 10000"/>
              <a:gd name="connsiteX0" fmla="*/ 10000 w 10000"/>
              <a:gd name="connsiteY0" fmla="*/ 4717 h 10034"/>
              <a:gd name="connsiteX1" fmla="*/ 8685 w 10000"/>
              <a:gd name="connsiteY1" fmla="*/ 189 h 10034"/>
              <a:gd name="connsiteX2" fmla="*/ 8657 w 10000"/>
              <a:gd name="connsiteY2" fmla="*/ 94 h 10034"/>
              <a:gd name="connsiteX3" fmla="*/ 8575 w 10000"/>
              <a:gd name="connsiteY3" fmla="*/ 0 h 10034"/>
              <a:gd name="connsiteX4" fmla="*/ 8054 w 10000"/>
              <a:gd name="connsiteY4" fmla="*/ 0 h 10034"/>
              <a:gd name="connsiteX5" fmla="*/ 879 w 10000"/>
              <a:gd name="connsiteY5" fmla="*/ 70 h 10034"/>
              <a:gd name="connsiteX6" fmla="*/ 137 w 10000"/>
              <a:gd name="connsiteY6" fmla="*/ 0 h 10034"/>
              <a:gd name="connsiteX7" fmla="*/ 0 w 10000"/>
              <a:gd name="connsiteY7" fmla="*/ 0 h 10034"/>
              <a:gd name="connsiteX8" fmla="*/ 0 w 10000"/>
              <a:gd name="connsiteY8" fmla="*/ 472 h 10034"/>
              <a:gd name="connsiteX9" fmla="*/ 0 w 10000"/>
              <a:gd name="connsiteY9" fmla="*/ 9434 h 10034"/>
              <a:gd name="connsiteX10" fmla="*/ 0 w 10000"/>
              <a:gd name="connsiteY10" fmla="*/ 10000 h 10034"/>
              <a:gd name="connsiteX11" fmla="*/ 137 w 10000"/>
              <a:gd name="connsiteY11" fmla="*/ 10000 h 10034"/>
              <a:gd name="connsiteX12" fmla="*/ 903 w 10000"/>
              <a:gd name="connsiteY12" fmla="*/ 10034 h 10034"/>
              <a:gd name="connsiteX13" fmla="*/ 8054 w 10000"/>
              <a:gd name="connsiteY13" fmla="*/ 10000 h 10034"/>
              <a:gd name="connsiteX14" fmla="*/ 8575 w 10000"/>
              <a:gd name="connsiteY14" fmla="*/ 10000 h 10034"/>
              <a:gd name="connsiteX15" fmla="*/ 8657 w 10000"/>
              <a:gd name="connsiteY15" fmla="*/ 9906 h 10034"/>
              <a:gd name="connsiteX16" fmla="*/ 8685 w 10000"/>
              <a:gd name="connsiteY16" fmla="*/ 9811 h 10034"/>
              <a:gd name="connsiteX17" fmla="*/ 10000 w 10000"/>
              <a:gd name="connsiteY17" fmla="*/ 5283 h 10034"/>
              <a:gd name="connsiteX18" fmla="*/ 10000 w 10000"/>
              <a:gd name="connsiteY18" fmla="*/ 4717 h 10034"/>
              <a:gd name="connsiteX0" fmla="*/ 10000 w 10000"/>
              <a:gd name="connsiteY0" fmla="*/ 4717 h 10034"/>
              <a:gd name="connsiteX1" fmla="*/ 8685 w 10000"/>
              <a:gd name="connsiteY1" fmla="*/ 189 h 10034"/>
              <a:gd name="connsiteX2" fmla="*/ 8657 w 10000"/>
              <a:gd name="connsiteY2" fmla="*/ 94 h 10034"/>
              <a:gd name="connsiteX3" fmla="*/ 8575 w 10000"/>
              <a:gd name="connsiteY3" fmla="*/ 0 h 10034"/>
              <a:gd name="connsiteX4" fmla="*/ 8054 w 10000"/>
              <a:gd name="connsiteY4" fmla="*/ 0 h 10034"/>
              <a:gd name="connsiteX5" fmla="*/ 879 w 10000"/>
              <a:gd name="connsiteY5" fmla="*/ 70 h 10034"/>
              <a:gd name="connsiteX6" fmla="*/ 137 w 10000"/>
              <a:gd name="connsiteY6" fmla="*/ 0 h 10034"/>
              <a:gd name="connsiteX7" fmla="*/ 0 w 10000"/>
              <a:gd name="connsiteY7" fmla="*/ 0 h 10034"/>
              <a:gd name="connsiteX8" fmla="*/ 0 w 10000"/>
              <a:gd name="connsiteY8" fmla="*/ 472 h 10034"/>
              <a:gd name="connsiteX9" fmla="*/ 0 w 10000"/>
              <a:gd name="connsiteY9" fmla="*/ 9434 h 10034"/>
              <a:gd name="connsiteX10" fmla="*/ 0 w 10000"/>
              <a:gd name="connsiteY10" fmla="*/ 10000 h 10034"/>
              <a:gd name="connsiteX11" fmla="*/ 903 w 10000"/>
              <a:gd name="connsiteY11" fmla="*/ 10034 h 10034"/>
              <a:gd name="connsiteX12" fmla="*/ 8054 w 10000"/>
              <a:gd name="connsiteY12" fmla="*/ 10000 h 10034"/>
              <a:gd name="connsiteX13" fmla="*/ 8575 w 10000"/>
              <a:gd name="connsiteY13" fmla="*/ 10000 h 10034"/>
              <a:gd name="connsiteX14" fmla="*/ 8657 w 10000"/>
              <a:gd name="connsiteY14" fmla="*/ 9906 h 10034"/>
              <a:gd name="connsiteX15" fmla="*/ 8685 w 10000"/>
              <a:gd name="connsiteY15" fmla="*/ 9811 h 10034"/>
              <a:gd name="connsiteX16" fmla="*/ 10000 w 10000"/>
              <a:gd name="connsiteY16" fmla="*/ 5283 h 10034"/>
              <a:gd name="connsiteX17" fmla="*/ 10000 w 10000"/>
              <a:gd name="connsiteY17" fmla="*/ 4717 h 10034"/>
              <a:gd name="connsiteX0" fmla="*/ 10000 w 10000"/>
              <a:gd name="connsiteY0" fmla="*/ 4717 h 10034"/>
              <a:gd name="connsiteX1" fmla="*/ 8685 w 10000"/>
              <a:gd name="connsiteY1" fmla="*/ 189 h 10034"/>
              <a:gd name="connsiteX2" fmla="*/ 8657 w 10000"/>
              <a:gd name="connsiteY2" fmla="*/ 94 h 10034"/>
              <a:gd name="connsiteX3" fmla="*/ 8575 w 10000"/>
              <a:gd name="connsiteY3" fmla="*/ 0 h 10034"/>
              <a:gd name="connsiteX4" fmla="*/ 8054 w 10000"/>
              <a:gd name="connsiteY4" fmla="*/ 0 h 10034"/>
              <a:gd name="connsiteX5" fmla="*/ 879 w 10000"/>
              <a:gd name="connsiteY5" fmla="*/ 70 h 10034"/>
              <a:gd name="connsiteX6" fmla="*/ 137 w 10000"/>
              <a:gd name="connsiteY6" fmla="*/ 0 h 10034"/>
              <a:gd name="connsiteX7" fmla="*/ 0 w 10000"/>
              <a:gd name="connsiteY7" fmla="*/ 0 h 10034"/>
              <a:gd name="connsiteX8" fmla="*/ 0 w 10000"/>
              <a:gd name="connsiteY8" fmla="*/ 472 h 10034"/>
              <a:gd name="connsiteX9" fmla="*/ 0 w 10000"/>
              <a:gd name="connsiteY9" fmla="*/ 9434 h 10034"/>
              <a:gd name="connsiteX10" fmla="*/ 903 w 10000"/>
              <a:gd name="connsiteY10" fmla="*/ 10034 h 10034"/>
              <a:gd name="connsiteX11" fmla="*/ 8054 w 10000"/>
              <a:gd name="connsiteY11" fmla="*/ 10000 h 10034"/>
              <a:gd name="connsiteX12" fmla="*/ 8575 w 10000"/>
              <a:gd name="connsiteY12" fmla="*/ 10000 h 10034"/>
              <a:gd name="connsiteX13" fmla="*/ 8657 w 10000"/>
              <a:gd name="connsiteY13" fmla="*/ 9906 h 10034"/>
              <a:gd name="connsiteX14" fmla="*/ 8685 w 10000"/>
              <a:gd name="connsiteY14" fmla="*/ 9811 h 10034"/>
              <a:gd name="connsiteX15" fmla="*/ 10000 w 10000"/>
              <a:gd name="connsiteY15" fmla="*/ 5283 h 10034"/>
              <a:gd name="connsiteX16" fmla="*/ 10000 w 10000"/>
              <a:gd name="connsiteY16" fmla="*/ 4717 h 10034"/>
              <a:gd name="connsiteX0" fmla="*/ 10000 w 10000"/>
              <a:gd name="connsiteY0" fmla="*/ 4717 h 10034"/>
              <a:gd name="connsiteX1" fmla="*/ 8685 w 10000"/>
              <a:gd name="connsiteY1" fmla="*/ 189 h 10034"/>
              <a:gd name="connsiteX2" fmla="*/ 8657 w 10000"/>
              <a:gd name="connsiteY2" fmla="*/ 94 h 10034"/>
              <a:gd name="connsiteX3" fmla="*/ 8575 w 10000"/>
              <a:gd name="connsiteY3" fmla="*/ 0 h 10034"/>
              <a:gd name="connsiteX4" fmla="*/ 8054 w 10000"/>
              <a:gd name="connsiteY4" fmla="*/ 0 h 10034"/>
              <a:gd name="connsiteX5" fmla="*/ 879 w 10000"/>
              <a:gd name="connsiteY5" fmla="*/ 70 h 10034"/>
              <a:gd name="connsiteX6" fmla="*/ 137 w 10000"/>
              <a:gd name="connsiteY6" fmla="*/ 0 h 10034"/>
              <a:gd name="connsiteX7" fmla="*/ 0 w 10000"/>
              <a:gd name="connsiteY7" fmla="*/ 0 h 10034"/>
              <a:gd name="connsiteX8" fmla="*/ 0 w 10000"/>
              <a:gd name="connsiteY8" fmla="*/ 472 h 10034"/>
              <a:gd name="connsiteX9" fmla="*/ 903 w 10000"/>
              <a:gd name="connsiteY9" fmla="*/ 10034 h 10034"/>
              <a:gd name="connsiteX10" fmla="*/ 8054 w 10000"/>
              <a:gd name="connsiteY10" fmla="*/ 10000 h 10034"/>
              <a:gd name="connsiteX11" fmla="*/ 8575 w 10000"/>
              <a:gd name="connsiteY11" fmla="*/ 10000 h 10034"/>
              <a:gd name="connsiteX12" fmla="*/ 8657 w 10000"/>
              <a:gd name="connsiteY12" fmla="*/ 9906 h 10034"/>
              <a:gd name="connsiteX13" fmla="*/ 8685 w 10000"/>
              <a:gd name="connsiteY13" fmla="*/ 9811 h 10034"/>
              <a:gd name="connsiteX14" fmla="*/ 10000 w 10000"/>
              <a:gd name="connsiteY14" fmla="*/ 5283 h 10034"/>
              <a:gd name="connsiteX15" fmla="*/ 10000 w 10000"/>
              <a:gd name="connsiteY15" fmla="*/ 4717 h 10034"/>
              <a:gd name="connsiteX0" fmla="*/ 10000 w 10000"/>
              <a:gd name="connsiteY0" fmla="*/ 4717 h 10034"/>
              <a:gd name="connsiteX1" fmla="*/ 8685 w 10000"/>
              <a:gd name="connsiteY1" fmla="*/ 189 h 10034"/>
              <a:gd name="connsiteX2" fmla="*/ 8657 w 10000"/>
              <a:gd name="connsiteY2" fmla="*/ 94 h 10034"/>
              <a:gd name="connsiteX3" fmla="*/ 8575 w 10000"/>
              <a:gd name="connsiteY3" fmla="*/ 0 h 10034"/>
              <a:gd name="connsiteX4" fmla="*/ 8054 w 10000"/>
              <a:gd name="connsiteY4" fmla="*/ 0 h 10034"/>
              <a:gd name="connsiteX5" fmla="*/ 879 w 10000"/>
              <a:gd name="connsiteY5" fmla="*/ 70 h 10034"/>
              <a:gd name="connsiteX6" fmla="*/ 137 w 10000"/>
              <a:gd name="connsiteY6" fmla="*/ 0 h 10034"/>
              <a:gd name="connsiteX7" fmla="*/ 0 w 10000"/>
              <a:gd name="connsiteY7" fmla="*/ 0 h 10034"/>
              <a:gd name="connsiteX8" fmla="*/ 903 w 10000"/>
              <a:gd name="connsiteY8" fmla="*/ 10034 h 10034"/>
              <a:gd name="connsiteX9" fmla="*/ 8054 w 10000"/>
              <a:gd name="connsiteY9" fmla="*/ 10000 h 10034"/>
              <a:gd name="connsiteX10" fmla="*/ 8575 w 10000"/>
              <a:gd name="connsiteY10" fmla="*/ 10000 h 10034"/>
              <a:gd name="connsiteX11" fmla="*/ 8657 w 10000"/>
              <a:gd name="connsiteY11" fmla="*/ 9906 h 10034"/>
              <a:gd name="connsiteX12" fmla="*/ 8685 w 10000"/>
              <a:gd name="connsiteY12" fmla="*/ 9811 h 10034"/>
              <a:gd name="connsiteX13" fmla="*/ 10000 w 10000"/>
              <a:gd name="connsiteY13" fmla="*/ 5283 h 10034"/>
              <a:gd name="connsiteX14" fmla="*/ 10000 w 10000"/>
              <a:gd name="connsiteY14" fmla="*/ 4717 h 10034"/>
              <a:gd name="connsiteX0" fmla="*/ 9863 w 9863"/>
              <a:gd name="connsiteY0" fmla="*/ 4717 h 10034"/>
              <a:gd name="connsiteX1" fmla="*/ 8548 w 9863"/>
              <a:gd name="connsiteY1" fmla="*/ 189 h 10034"/>
              <a:gd name="connsiteX2" fmla="*/ 8520 w 9863"/>
              <a:gd name="connsiteY2" fmla="*/ 94 h 10034"/>
              <a:gd name="connsiteX3" fmla="*/ 8438 w 9863"/>
              <a:gd name="connsiteY3" fmla="*/ 0 h 10034"/>
              <a:gd name="connsiteX4" fmla="*/ 7917 w 9863"/>
              <a:gd name="connsiteY4" fmla="*/ 0 h 10034"/>
              <a:gd name="connsiteX5" fmla="*/ 742 w 9863"/>
              <a:gd name="connsiteY5" fmla="*/ 70 h 10034"/>
              <a:gd name="connsiteX6" fmla="*/ 0 w 9863"/>
              <a:gd name="connsiteY6" fmla="*/ 0 h 10034"/>
              <a:gd name="connsiteX7" fmla="*/ 766 w 9863"/>
              <a:gd name="connsiteY7" fmla="*/ 10034 h 10034"/>
              <a:gd name="connsiteX8" fmla="*/ 7917 w 9863"/>
              <a:gd name="connsiteY8" fmla="*/ 10000 h 10034"/>
              <a:gd name="connsiteX9" fmla="*/ 8438 w 9863"/>
              <a:gd name="connsiteY9" fmla="*/ 10000 h 10034"/>
              <a:gd name="connsiteX10" fmla="*/ 8520 w 9863"/>
              <a:gd name="connsiteY10" fmla="*/ 9906 h 10034"/>
              <a:gd name="connsiteX11" fmla="*/ 8548 w 9863"/>
              <a:gd name="connsiteY11" fmla="*/ 9811 h 10034"/>
              <a:gd name="connsiteX12" fmla="*/ 9863 w 9863"/>
              <a:gd name="connsiteY12" fmla="*/ 5283 h 10034"/>
              <a:gd name="connsiteX13" fmla="*/ 9863 w 9863"/>
              <a:gd name="connsiteY13" fmla="*/ 4717 h 10034"/>
              <a:gd name="connsiteX0" fmla="*/ 9248 w 9248"/>
              <a:gd name="connsiteY0" fmla="*/ 4701 h 10000"/>
              <a:gd name="connsiteX1" fmla="*/ 7915 w 9248"/>
              <a:gd name="connsiteY1" fmla="*/ 188 h 10000"/>
              <a:gd name="connsiteX2" fmla="*/ 7886 w 9248"/>
              <a:gd name="connsiteY2" fmla="*/ 94 h 10000"/>
              <a:gd name="connsiteX3" fmla="*/ 7803 w 9248"/>
              <a:gd name="connsiteY3" fmla="*/ 0 h 10000"/>
              <a:gd name="connsiteX4" fmla="*/ 7275 w 9248"/>
              <a:gd name="connsiteY4" fmla="*/ 0 h 10000"/>
              <a:gd name="connsiteX5" fmla="*/ 0 w 9248"/>
              <a:gd name="connsiteY5" fmla="*/ 70 h 10000"/>
              <a:gd name="connsiteX6" fmla="*/ 25 w 9248"/>
              <a:gd name="connsiteY6" fmla="*/ 10000 h 10000"/>
              <a:gd name="connsiteX7" fmla="*/ 7275 w 9248"/>
              <a:gd name="connsiteY7" fmla="*/ 9966 h 10000"/>
              <a:gd name="connsiteX8" fmla="*/ 7803 w 9248"/>
              <a:gd name="connsiteY8" fmla="*/ 9966 h 10000"/>
              <a:gd name="connsiteX9" fmla="*/ 7886 w 9248"/>
              <a:gd name="connsiteY9" fmla="*/ 9872 h 10000"/>
              <a:gd name="connsiteX10" fmla="*/ 7915 w 9248"/>
              <a:gd name="connsiteY10" fmla="*/ 9778 h 10000"/>
              <a:gd name="connsiteX11" fmla="*/ 9248 w 9248"/>
              <a:gd name="connsiteY11" fmla="*/ 5265 h 10000"/>
              <a:gd name="connsiteX12" fmla="*/ 9248 w 9248"/>
              <a:gd name="connsiteY12" fmla="*/ 4701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770FEAE-9051-4A1B-B4DD-17428E4218DC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baseline="0" dirty="0" smtClean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  <a:endParaRPr lang="en-US" sz="8000" baseline="0" dirty="0">
              <a:ln w="3175" cmpd="sng">
                <a:noFill/>
              </a:ln>
              <a:solidFill>
                <a:schemeClr val="accent1"/>
              </a:solidFill>
              <a:effectLst/>
              <a:latin typeface="Arial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lvl="0">
              <a:spcBef>
                <a:spcPct val="0"/>
              </a:spcBef>
              <a:buNone/>
              <a:defRPr sz="8000" b="0" cap="all" baseline="0">
                <a:ln w="3175" cmpd="sng">
                  <a:noFill/>
                </a:ln>
                <a:effectLst/>
                <a:latin typeface="Arial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dirty="0" smtClean="0">
                <a:solidFill>
                  <a:schemeClr val="accent1"/>
                </a:solidFill>
              </a:rPr>
              <a:t>”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6864917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defRPr lang="en-US" smtClean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6F924-335F-4F9A-9311-C884E5458930}" type="datetimeFigureOut">
              <a:rPr lang="en-US" smtClean="0"/>
              <a:t>12/30/2013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>
            <a:spLocks/>
          </p:cNvSpPr>
          <p:nvPr/>
        </p:nvSpPr>
        <p:spPr bwMode="auto">
          <a:xfrm flipV="1">
            <a:off x="-4189" y="4911725"/>
            <a:ext cx="1588527" cy="507297"/>
          </a:xfrm>
          <a:custGeom>
            <a:avLst/>
            <a:gdLst>
              <a:gd name="T0" fmla="*/ 365 w 367"/>
              <a:gd name="T1" fmla="*/ 50 h 106"/>
              <a:gd name="T2" fmla="*/ 317 w 367"/>
              <a:gd name="T3" fmla="*/ 2 h 106"/>
              <a:gd name="T4" fmla="*/ 316 w 367"/>
              <a:gd name="T5" fmla="*/ 1 h 106"/>
              <a:gd name="T6" fmla="*/ 313 w 367"/>
              <a:gd name="T7" fmla="*/ 0 h 106"/>
              <a:gd name="T8" fmla="*/ 294 w 367"/>
              <a:gd name="T9" fmla="*/ 0 h 106"/>
              <a:gd name="T10" fmla="*/ 5 w 367"/>
              <a:gd name="T11" fmla="*/ 0 h 106"/>
              <a:gd name="T12" fmla="*/ 0 w 367"/>
              <a:gd name="T13" fmla="*/ 0 h 106"/>
              <a:gd name="T14" fmla="*/ 0 w 367"/>
              <a:gd name="T15" fmla="*/ 5 h 106"/>
              <a:gd name="T16" fmla="*/ 0 w 367"/>
              <a:gd name="T17" fmla="*/ 100 h 106"/>
              <a:gd name="T18" fmla="*/ 0 w 367"/>
              <a:gd name="T19" fmla="*/ 106 h 106"/>
              <a:gd name="T20" fmla="*/ 5 w 367"/>
              <a:gd name="T21" fmla="*/ 106 h 106"/>
              <a:gd name="T22" fmla="*/ 294 w 367"/>
              <a:gd name="T23" fmla="*/ 106 h 106"/>
              <a:gd name="T24" fmla="*/ 313 w 367"/>
              <a:gd name="T25" fmla="*/ 106 h 106"/>
              <a:gd name="T26" fmla="*/ 316 w 367"/>
              <a:gd name="T27" fmla="*/ 105 h 106"/>
              <a:gd name="T28" fmla="*/ 317 w 367"/>
              <a:gd name="T29" fmla="*/ 104 h 106"/>
              <a:gd name="T30" fmla="*/ 365 w 367"/>
              <a:gd name="T31" fmla="*/ 56 h 106"/>
              <a:gd name="T32" fmla="*/ 365 w 367"/>
              <a:gd name="T33" fmla="*/ 50 h 106"/>
              <a:gd name="connsiteX0" fmla="*/ 9946 w 9946"/>
              <a:gd name="connsiteY0" fmla="*/ 4717 h 10000"/>
              <a:gd name="connsiteX1" fmla="*/ 8638 w 9946"/>
              <a:gd name="connsiteY1" fmla="*/ 189 h 10000"/>
              <a:gd name="connsiteX2" fmla="*/ 8610 w 9946"/>
              <a:gd name="connsiteY2" fmla="*/ 94 h 10000"/>
              <a:gd name="connsiteX3" fmla="*/ 8529 w 9946"/>
              <a:gd name="connsiteY3" fmla="*/ 0 h 10000"/>
              <a:gd name="connsiteX4" fmla="*/ 8011 w 9946"/>
              <a:gd name="connsiteY4" fmla="*/ 0 h 10000"/>
              <a:gd name="connsiteX5" fmla="*/ 874 w 9946"/>
              <a:gd name="connsiteY5" fmla="*/ 70 h 10000"/>
              <a:gd name="connsiteX6" fmla="*/ 136 w 9946"/>
              <a:gd name="connsiteY6" fmla="*/ 0 h 10000"/>
              <a:gd name="connsiteX7" fmla="*/ 0 w 9946"/>
              <a:gd name="connsiteY7" fmla="*/ 0 h 10000"/>
              <a:gd name="connsiteX8" fmla="*/ 0 w 9946"/>
              <a:gd name="connsiteY8" fmla="*/ 472 h 10000"/>
              <a:gd name="connsiteX9" fmla="*/ 0 w 9946"/>
              <a:gd name="connsiteY9" fmla="*/ 9434 h 10000"/>
              <a:gd name="connsiteX10" fmla="*/ 0 w 9946"/>
              <a:gd name="connsiteY10" fmla="*/ 10000 h 10000"/>
              <a:gd name="connsiteX11" fmla="*/ 136 w 9946"/>
              <a:gd name="connsiteY11" fmla="*/ 10000 h 10000"/>
              <a:gd name="connsiteX12" fmla="*/ 8011 w 9946"/>
              <a:gd name="connsiteY12" fmla="*/ 10000 h 10000"/>
              <a:gd name="connsiteX13" fmla="*/ 8529 w 9946"/>
              <a:gd name="connsiteY13" fmla="*/ 10000 h 10000"/>
              <a:gd name="connsiteX14" fmla="*/ 8610 w 9946"/>
              <a:gd name="connsiteY14" fmla="*/ 9906 h 10000"/>
              <a:gd name="connsiteX15" fmla="*/ 8638 w 9946"/>
              <a:gd name="connsiteY15" fmla="*/ 9811 h 10000"/>
              <a:gd name="connsiteX16" fmla="*/ 9946 w 9946"/>
              <a:gd name="connsiteY16" fmla="*/ 5283 h 10000"/>
              <a:gd name="connsiteX17" fmla="*/ 9946 w 9946"/>
              <a:gd name="connsiteY17" fmla="*/ 4717 h 10000"/>
              <a:gd name="connsiteX0" fmla="*/ 10000 w 10000"/>
              <a:gd name="connsiteY0" fmla="*/ 4717 h 10034"/>
              <a:gd name="connsiteX1" fmla="*/ 8685 w 10000"/>
              <a:gd name="connsiteY1" fmla="*/ 189 h 10034"/>
              <a:gd name="connsiteX2" fmla="*/ 8657 w 10000"/>
              <a:gd name="connsiteY2" fmla="*/ 94 h 10034"/>
              <a:gd name="connsiteX3" fmla="*/ 8575 w 10000"/>
              <a:gd name="connsiteY3" fmla="*/ 0 h 10034"/>
              <a:gd name="connsiteX4" fmla="*/ 8054 w 10000"/>
              <a:gd name="connsiteY4" fmla="*/ 0 h 10034"/>
              <a:gd name="connsiteX5" fmla="*/ 879 w 10000"/>
              <a:gd name="connsiteY5" fmla="*/ 70 h 10034"/>
              <a:gd name="connsiteX6" fmla="*/ 137 w 10000"/>
              <a:gd name="connsiteY6" fmla="*/ 0 h 10034"/>
              <a:gd name="connsiteX7" fmla="*/ 0 w 10000"/>
              <a:gd name="connsiteY7" fmla="*/ 0 h 10034"/>
              <a:gd name="connsiteX8" fmla="*/ 0 w 10000"/>
              <a:gd name="connsiteY8" fmla="*/ 472 h 10034"/>
              <a:gd name="connsiteX9" fmla="*/ 0 w 10000"/>
              <a:gd name="connsiteY9" fmla="*/ 9434 h 10034"/>
              <a:gd name="connsiteX10" fmla="*/ 0 w 10000"/>
              <a:gd name="connsiteY10" fmla="*/ 10000 h 10034"/>
              <a:gd name="connsiteX11" fmla="*/ 137 w 10000"/>
              <a:gd name="connsiteY11" fmla="*/ 10000 h 10034"/>
              <a:gd name="connsiteX12" fmla="*/ 903 w 10000"/>
              <a:gd name="connsiteY12" fmla="*/ 10034 h 10034"/>
              <a:gd name="connsiteX13" fmla="*/ 8054 w 10000"/>
              <a:gd name="connsiteY13" fmla="*/ 10000 h 10034"/>
              <a:gd name="connsiteX14" fmla="*/ 8575 w 10000"/>
              <a:gd name="connsiteY14" fmla="*/ 10000 h 10034"/>
              <a:gd name="connsiteX15" fmla="*/ 8657 w 10000"/>
              <a:gd name="connsiteY15" fmla="*/ 9906 h 10034"/>
              <a:gd name="connsiteX16" fmla="*/ 8685 w 10000"/>
              <a:gd name="connsiteY16" fmla="*/ 9811 h 10034"/>
              <a:gd name="connsiteX17" fmla="*/ 10000 w 10000"/>
              <a:gd name="connsiteY17" fmla="*/ 5283 h 10034"/>
              <a:gd name="connsiteX18" fmla="*/ 10000 w 10000"/>
              <a:gd name="connsiteY18" fmla="*/ 4717 h 10034"/>
              <a:gd name="connsiteX0" fmla="*/ 10000 w 10000"/>
              <a:gd name="connsiteY0" fmla="*/ 4717 h 10034"/>
              <a:gd name="connsiteX1" fmla="*/ 8685 w 10000"/>
              <a:gd name="connsiteY1" fmla="*/ 189 h 10034"/>
              <a:gd name="connsiteX2" fmla="*/ 8657 w 10000"/>
              <a:gd name="connsiteY2" fmla="*/ 94 h 10034"/>
              <a:gd name="connsiteX3" fmla="*/ 8575 w 10000"/>
              <a:gd name="connsiteY3" fmla="*/ 0 h 10034"/>
              <a:gd name="connsiteX4" fmla="*/ 8054 w 10000"/>
              <a:gd name="connsiteY4" fmla="*/ 0 h 10034"/>
              <a:gd name="connsiteX5" fmla="*/ 879 w 10000"/>
              <a:gd name="connsiteY5" fmla="*/ 70 h 10034"/>
              <a:gd name="connsiteX6" fmla="*/ 137 w 10000"/>
              <a:gd name="connsiteY6" fmla="*/ 0 h 10034"/>
              <a:gd name="connsiteX7" fmla="*/ 0 w 10000"/>
              <a:gd name="connsiteY7" fmla="*/ 0 h 10034"/>
              <a:gd name="connsiteX8" fmla="*/ 0 w 10000"/>
              <a:gd name="connsiteY8" fmla="*/ 472 h 10034"/>
              <a:gd name="connsiteX9" fmla="*/ 0 w 10000"/>
              <a:gd name="connsiteY9" fmla="*/ 9434 h 10034"/>
              <a:gd name="connsiteX10" fmla="*/ 0 w 10000"/>
              <a:gd name="connsiteY10" fmla="*/ 10000 h 10034"/>
              <a:gd name="connsiteX11" fmla="*/ 903 w 10000"/>
              <a:gd name="connsiteY11" fmla="*/ 10034 h 10034"/>
              <a:gd name="connsiteX12" fmla="*/ 8054 w 10000"/>
              <a:gd name="connsiteY12" fmla="*/ 10000 h 10034"/>
              <a:gd name="connsiteX13" fmla="*/ 8575 w 10000"/>
              <a:gd name="connsiteY13" fmla="*/ 10000 h 10034"/>
              <a:gd name="connsiteX14" fmla="*/ 8657 w 10000"/>
              <a:gd name="connsiteY14" fmla="*/ 9906 h 10034"/>
              <a:gd name="connsiteX15" fmla="*/ 8685 w 10000"/>
              <a:gd name="connsiteY15" fmla="*/ 9811 h 10034"/>
              <a:gd name="connsiteX16" fmla="*/ 10000 w 10000"/>
              <a:gd name="connsiteY16" fmla="*/ 5283 h 10034"/>
              <a:gd name="connsiteX17" fmla="*/ 10000 w 10000"/>
              <a:gd name="connsiteY17" fmla="*/ 4717 h 10034"/>
              <a:gd name="connsiteX0" fmla="*/ 10000 w 10000"/>
              <a:gd name="connsiteY0" fmla="*/ 4717 h 10034"/>
              <a:gd name="connsiteX1" fmla="*/ 8685 w 10000"/>
              <a:gd name="connsiteY1" fmla="*/ 189 h 10034"/>
              <a:gd name="connsiteX2" fmla="*/ 8657 w 10000"/>
              <a:gd name="connsiteY2" fmla="*/ 94 h 10034"/>
              <a:gd name="connsiteX3" fmla="*/ 8575 w 10000"/>
              <a:gd name="connsiteY3" fmla="*/ 0 h 10034"/>
              <a:gd name="connsiteX4" fmla="*/ 8054 w 10000"/>
              <a:gd name="connsiteY4" fmla="*/ 0 h 10034"/>
              <a:gd name="connsiteX5" fmla="*/ 879 w 10000"/>
              <a:gd name="connsiteY5" fmla="*/ 70 h 10034"/>
              <a:gd name="connsiteX6" fmla="*/ 137 w 10000"/>
              <a:gd name="connsiteY6" fmla="*/ 0 h 10034"/>
              <a:gd name="connsiteX7" fmla="*/ 0 w 10000"/>
              <a:gd name="connsiteY7" fmla="*/ 0 h 10034"/>
              <a:gd name="connsiteX8" fmla="*/ 0 w 10000"/>
              <a:gd name="connsiteY8" fmla="*/ 472 h 10034"/>
              <a:gd name="connsiteX9" fmla="*/ 0 w 10000"/>
              <a:gd name="connsiteY9" fmla="*/ 9434 h 10034"/>
              <a:gd name="connsiteX10" fmla="*/ 903 w 10000"/>
              <a:gd name="connsiteY10" fmla="*/ 10034 h 10034"/>
              <a:gd name="connsiteX11" fmla="*/ 8054 w 10000"/>
              <a:gd name="connsiteY11" fmla="*/ 10000 h 10034"/>
              <a:gd name="connsiteX12" fmla="*/ 8575 w 10000"/>
              <a:gd name="connsiteY12" fmla="*/ 10000 h 10034"/>
              <a:gd name="connsiteX13" fmla="*/ 8657 w 10000"/>
              <a:gd name="connsiteY13" fmla="*/ 9906 h 10034"/>
              <a:gd name="connsiteX14" fmla="*/ 8685 w 10000"/>
              <a:gd name="connsiteY14" fmla="*/ 9811 h 10034"/>
              <a:gd name="connsiteX15" fmla="*/ 10000 w 10000"/>
              <a:gd name="connsiteY15" fmla="*/ 5283 h 10034"/>
              <a:gd name="connsiteX16" fmla="*/ 10000 w 10000"/>
              <a:gd name="connsiteY16" fmla="*/ 4717 h 10034"/>
              <a:gd name="connsiteX0" fmla="*/ 10000 w 10000"/>
              <a:gd name="connsiteY0" fmla="*/ 4717 h 10034"/>
              <a:gd name="connsiteX1" fmla="*/ 8685 w 10000"/>
              <a:gd name="connsiteY1" fmla="*/ 189 h 10034"/>
              <a:gd name="connsiteX2" fmla="*/ 8657 w 10000"/>
              <a:gd name="connsiteY2" fmla="*/ 94 h 10034"/>
              <a:gd name="connsiteX3" fmla="*/ 8575 w 10000"/>
              <a:gd name="connsiteY3" fmla="*/ 0 h 10034"/>
              <a:gd name="connsiteX4" fmla="*/ 8054 w 10000"/>
              <a:gd name="connsiteY4" fmla="*/ 0 h 10034"/>
              <a:gd name="connsiteX5" fmla="*/ 879 w 10000"/>
              <a:gd name="connsiteY5" fmla="*/ 70 h 10034"/>
              <a:gd name="connsiteX6" fmla="*/ 137 w 10000"/>
              <a:gd name="connsiteY6" fmla="*/ 0 h 10034"/>
              <a:gd name="connsiteX7" fmla="*/ 0 w 10000"/>
              <a:gd name="connsiteY7" fmla="*/ 0 h 10034"/>
              <a:gd name="connsiteX8" fmla="*/ 0 w 10000"/>
              <a:gd name="connsiteY8" fmla="*/ 472 h 10034"/>
              <a:gd name="connsiteX9" fmla="*/ 903 w 10000"/>
              <a:gd name="connsiteY9" fmla="*/ 10034 h 10034"/>
              <a:gd name="connsiteX10" fmla="*/ 8054 w 10000"/>
              <a:gd name="connsiteY10" fmla="*/ 10000 h 10034"/>
              <a:gd name="connsiteX11" fmla="*/ 8575 w 10000"/>
              <a:gd name="connsiteY11" fmla="*/ 10000 h 10034"/>
              <a:gd name="connsiteX12" fmla="*/ 8657 w 10000"/>
              <a:gd name="connsiteY12" fmla="*/ 9906 h 10034"/>
              <a:gd name="connsiteX13" fmla="*/ 8685 w 10000"/>
              <a:gd name="connsiteY13" fmla="*/ 9811 h 10034"/>
              <a:gd name="connsiteX14" fmla="*/ 10000 w 10000"/>
              <a:gd name="connsiteY14" fmla="*/ 5283 h 10034"/>
              <a:gd name="connsiteX15" fmla="*/ 10000 w 10000"/>
              <a:gd name="connsiteY15" fmla="*/ 4717 h 10034"/>
              <a:gd name="connsiteX0" fmla="*/ 10000 w 10000"/>
              <a:gd name="connsiteY0" fmla="*/ 4717 h 10034"/>
              <a:gd name="connsiteX1" fmla="*/ 8685 w 10000"/>
              <a:gd name="connsiteY1" fmla="*/ 189 h 10034"/>
              <a:gd name="connsiteX2" fmla="*/ 8657 w 10000"/>
              <a:gd name="connsiteY2" fmla="*/ 94 h 10034"/>
              <a:gd name="connsiteX3" fmla="*/ 8575 w 10000"/>
              <a:gd name="connsiteY3" fmla="*/ 0 h 10034"/>
              <a:gd name="connsiteX4" fmla="*/ 8054 w 10000"/>
              <a:gd name="connsiteY4" fmla="*/ 0 h 10034"/>
              <a:gd name="connsiteX5" fmla="*/ 879 w 10000"/>
              <a:gd name="connsiteY5" fmla="*/ 70 h 10034"/>
              <a:gd name="connsiteX6" fmla="*/ 137 w 10000"/>
              <a:gd name="connsiteY6" fmla="*/ 0 h 10034"/>
              <a:gd name="connsiteX7" fmla="*/ 0 w 10000"/>
              <a:gd name="connsiteY7" fmla="*/ 0 h 10034"/>
              <a:gd name="connsiteX8" fmla="*/ 903 w 10000"/>
              <a:gd name="connsiteY8" fmla="*/ 10034 h 10034"/>
              <a:gd name="connsiteX9" fmla="*/ 8054 w 10000"/>
              <a:gd name="connsiteY9" fmla="*/ 10000 h 10034"/>
              <a:gd name="connsiteX10" fmla="*/ 8575 w 10000"/>
              <a:gd name="connsiteY10" fmla="*/ 10000 h 10034"/>
              <a:gd name="connsiteX11" fmla="*/ 8657 w 10000"/>
              <a:gd name="connsiteY11" fmla="*/ 9906 h 10034"/>
              <a:gd name="connsiteX12" fmla="*/ 8685 w 10000"/>
              <a:gd name="connsiteY12" fmla="*/ 9811 h 10034"/>
              <a:gd name="connsiteX13" fmla="*/ 10000 w 10000"/>
              <a:gd name="connsiteY13" fmla="*/ 5283 h 10034"/>
              <a:gd name="connsiteX14" fmla="*/ 10000 w 10000"/>
              <a:gd name="connsiteY14" fmla="*/ 4717 h 10034"/>
              <a:gd name="connsiteX0" fmla="*/ 9863 w 9863"/>
              <a:gd name="connsiteY0" fmla="*/ 4717 h 10034"/>
              <a:gd name="connsiteX1" fmla="*/ 8548 w 9863"/>
              <a:gd name="connsiteY1" fmla="*/ 189 h 10034"/>
              <a:gd name="connsiteX2" fmla="*/ 8520 w 9863"/>
              <a:gd name="connsiteY2" fmla="*/ 94 h 10034"/>
              <a:gd name="connsiteX3" fmla="*/ 8438 w 9863"/>
              <a:gd name="connsiteY3" fmla="*/ 0 h 10034"/>
              <a:gd name="connsiteX4" fmla="*/ 7917 w 9863"/>
              <a:gd name="connsiteY4" fmla="*/ 0 h 10034"/>
              <a:gd name="connsiteX5" fmla="*/ 742 w 9863"/>
              <a:gd name="connsiteY5" fmla="*/ 70 h 10034"/>
              <a:gd name="connsiteX6" fmla="*/ 0 w 9863"/>
              <a:gd name="connsiteY6" fmla="*/ 0 h 10034"/>
              <a:gd name="connsiteX7" fmla="*/ 766 w 9863"/>
              <a:gd name="connsiteY7" fmla="*/ 10034 h 10034"/>
              <a:gd name="connsiteX8" fmla="*/ 7917 w 9863"/>
              <a:gd name="connsiteY8" fmla="*/ 10000 h 10034"/>
              <a:gd name="connsiteX9" fmla="*/ 8438 w 9863"/>
              <a:gd name="connsiteY9" fmla="*/ 10000 h 10034"/>
              <a:gd name="connsiteX10" fmla="*/ 8520 w 9863"/>
              <a:gd name="connsiteY10" fmla="*/ 9906 h 10034"/>
              <a:gd name="connsiteX11" fmla="*/ 8548 w 9863"/>
              <a:gd name="connsiteY11" fmla="*/ 9811 h 10034"/>
              <a:gd name="connsiteX12" fmla="*/ 9863 w 9863"/>
              <a:gd name="connsiteY12" fmla="*/ 5283 h 10034"/>
              <a:gd name="connsiteX13" fmla="*/ 9863 w 9863"/>
              <a:gd name="connsiteY13" fmla="*/ 4717 h 10034"/>
              <a:gd name="connsiteX0" fmla="*/ 9248 w 9248"/>
              <a:gd name="connsiteY0" fmla="*/ 4701 h 10000"/>
              <a:gd name="connsiteX1" fmla="*/ 7915 w 9248"/>
              <a:gd name="connsiteY1" fmla="*/ 188 h 10000"/>
              <a:gd name="connsiteX2" fmla="*/ 7886 w 9248"/>
              <a:gd name="connsiteY2" fmla="*/ 94 h 10000"/>
              <a:gd name="connsiteX3" fmla="*/ 7803 w 9248"/>
              <a:gd name="connsiteY3" fmla="*/ 0 h 10000"/>
              <a:gd name="connsiteX4" fmla="*/ 7275 w 9248"/>
              <a:gd name="connsiteY4" fmla="*/ 0 h 10000"/>
              <a:gd name="connsiteX5" fmla="*/ 0 w 9248"/>
              <a:gd name="connsiteY5" fmla="*/ 70 h 10000"/>
              <a:gd name="connsiteX6" fmla="*/ 25 w 9248"/>
              <a:gd name="connsiteY6" fmla="*/ 10000 h 10000"/>
              <a:gd name="connsiteX7" fmla="*/ 7275 w 9248"/>
              <a:gd name="connsiteY7" fmla="*/ 9966 h 10000"/>
              <a:gd name="connsiteX8" fmla="*/ 7803 w 9248"/>
              <a:gd name="connsiteY8" fmla="*/ 9966 h 10000"/>
              <a:gd name="connsiteX9" fmla="*/ 7886 w 9248"/>
              <a:gd name="connsiteY9" fmla="*/ 9872 h 10000"/>
              <a:gd name="connsiteX10" fmla="*/ 7915 w 9248"/>
              <a:gd name="connsiteY10" fmla="*/ 9778 h 10000"/>
              <a:gd name="connsiteX11" fmla="*/ 9248 w 9248"/>
              <a:gd name="connsiteY11" fmla="*/ 5265 h 10000"/>
              <a:gd name="connsiteX12" fmla="*/ 9248 w 9248"/>
              <a:gd name="connsiteY12" fmla="*/ 4701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770FEAE-9051-4A1B-B4DD-17428E4218DC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405780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b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6F924-335F-4F9A-9311-C884E5458930}" type="datetimeFigureOut">
              <a:rPr lang="en-US" smtClean="0"/>
              <a:t>12/30/2013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>
            <a:spLocks/>
          </p:cNvSpPr>
          <p:nvPr/>
        </p:nvSpPr>
        <p:spPr bwMode="auto">
          <a:xfrm flipV="1">
            <a:off x="-4189" y="714375"/>
            <a:ext cx="1588527" cy="507297"/>
          </a:xfrm>
          <a:custGeom>
            <a:avLst/>
            <a:gdLst>
              <a:gd name="T0" fmla="*/ 365 w 367"/>
              <a:gd name="T1" fmla="*/ 50 h 106"/>
              <a:gd name="T2" fmla="*/ 317 w 367"/>
              <a:gd name="T3" fmla="*/ 2 h 106"/>
              <a:gd name="T4" fmla="*/ 316 w 367"/>
              <a:gd name="T5" fmla="*/ 1 h 106"/>
              <a:gd name="T6" fmla="*/ 313 w 367"/>
              <a:gd name="T7" fmla="*/ 0 h 106"/>
              <a:gd name="T8" fmla="*/ 294 w 367"/>
              <a:gd name="T9" fmla="*/ 0 h 106"/>
              <a:gd name="T10" fmla="*/ 5 w 367"/>
              <a:gd name="T11" fmla="*/ 0 h 106"/>
              <a:gd name="T12" fmla="*/ 0 w 367"/>
              <a:gd name="T13" fmla="*/ 0 h 106"/>
              <a:gd name="T14" fmla="*/ 0 w 367"/>
              <a:gd name="T15" fmla="*/ 5 h 106"/>
              <a:gd name="T16" fmla="*/ 0 w 367"/>
              <a:gd name="T17" fmla="*/ 100 h 106"/>
              <a:gd name="T18" fmla="*/ 0 w 367"/>
              <a:gd name="T19" fmla="*/ 106 h 106"/>
              <a:gd name="T20" fmla="*/ 5 w 367"/>
              <a:gd name="T21" fmla="*/ 106 h 106"/>
              <a:gd name="T22" fmla="*/ 294 w 367"/>
              <a:gd name="T23" fmla="*/ 106 h 106"/>
              <a:gd name="T24" fmla="*/ 313 w 367"/>
              <a:gd name="T25" fmla="*/ 106 h 106"/>
              <a:gd name="T26" fmla="*/ 316 w 367"/>
              <a:gd name="T27" fmla="*/ 105 h 106"/>
              <a:gd name="T28" fmla="*/ 317 w 367"/>
              <a:gd name="T29" fmla="*/ 104 h 106"/>
              <a:gd name="T30" fmla="*/ 365 w 367"/>
              <a:gd name="T31" fmla="*/ 56 h 106"/>
              <a:gd name="T32" fmla="*/ 365 w 367"/>
              <a:gd name="T33" fmla="*/ 50 h 106"/>
              <a:gd name="connsiteX0" fmla="*/ 9946 w 9946"/>
              <a:gd name="connsiteY0" fmla="*/ 4717 h 10000"/>
              <a:gd name="connsiteX1" fmla="*/ 8638 w 9946"/>
              <a:gd name="connsiteY1" fmla="*/ 189 h 10000"/>
              <a:gd name="connsiteX2" fmla="*/ 8610 w 9946"/>
              <a:gd name="connsiteY2" fmla="*/ 94 h 10000"/>
              <a:gd name="connsiteX3" fmla="*/ 8529 w 9946"/>
              <a:gd name="connsiteY3" fmla="*/ 0 h 10000"/>
              <a:gd name="connsiteX4" fmla="*/ 8011 w 9946"/>
              <a:gd name="connsiteY4" fmla="*/ 0 h 10000"/>
              <a:gd name="connsiteX5" fmla="*/ 874 w 9946"/>
              <a:gd name="connsiteY5" fmla="*/ 70 h 10000"/>
              <a:gd name="connsiteX6" fmla="*/ 136 w 9946"/>
              <a:gd name="connsiteY6" fmla="*/ 0 h 10000"/>
              <a:gd name="connsiteX7" fmla="*/ 0 w 9946"/>
              <a:gd name="connsiteY7" fmla="*/ 0 h 10000"/>
              <a:gd name="connsiteX8" fmla="*/ 0 w 9946"/>
              <a:gd name="connsiteY8" fmla="*/ 472 h 10000"/>
              <a:gd name="connsiteX9" fmla="*/ 0 w 9946"/>
              <a:gd name="connsiteY9" fmla="*/ 9434 h 10000"/>
              <a:gd name="connsiteX10" fmla="*/ 0 w 9946"/>
              <a:gd name="connsiteY10" fmla="*/ 10000 h 10000"/>
              <a:gd name="connsiteX11" fmla="*/ 136 w 9946"/>
              <a:gd name="connsiteY11" fmla="*/ 10000 h 10000"/>
              <a:gd name="connsiteX12" fmla="*/ 8011 w 9946"/>
              <a:gd name="connsiteY12" fmla="*/ 10000 h 10000"/>
              <a:gd name="connsiteX13" fmla="*/ 8529 w 9946"/>
              <a:gd name="connsiteY13" fmla="*/ 10000 h 10000"/>
              <a:gd name="connsiteX14" fmla="*/ 8610 w 9946"/>
              <a:gd name="connsiteY14" fmla="*/ 9906 h 10000"/>
              <a:gd name="connsiteX15" fmla="*/ 8638 w 9946"/>
              <a:gd name="connsiteY15" fmla="*/ 9811 h 10000"/>
              <a:gd name="connsiteX16" fmla="*/ 9946 w 9946"/>
              <a:gd name="connsiteY16" fmla="*/ 5283 h 10000"/>
              <a:gd name="connsiteX17" fmla="*/ 9946 w 9946"/>
              <a:gd name="connsiteY17" fmla="*/ 4717 h 10000"/>
              <a:gd name="connsiteX0" fmla="*/ 10000 w 10000"/>
              <a:gd name="connsiteY0" fmla="*/ 4717 h 10034"/>
              <a:gd name="connsiteX1" fmla="*/ 8685 w 10000"/>
              <a:gd name="connsiteY1" fmla="*/ 189 h 10034"/>
              <a:gd name="connsiteX2" fmla="*/ 8657 w 10000"/>
              <a:gd name="connsiteY2" fmla="*/ 94 h 10034"/>
              <a:gd name="connsiteX3" fmla="*/ 8575 w 10000"/>
              <a:gd name="connsiteY3" fmla="*/ 0 h 10034"/>
              <a:gd name="connsiteX4" fmla="*/ 8054 w 10000"/>
              <a:gd name="connsiteY4" fmla="*/ 0 h 10034"/>
              <a:gd name="connsiteX5" fmla="*/ 879 w 10000"/>
              <a:gd name="connsiteY5" fmla="*/ 70 h 10034"/>
              <a:gd name="connsiteX6" fmla="*/ 137 w 10000"/>
              <a:gd name="connsiteY6" fmla="*/ 0 h 10034"/>
              <a:gd name="connsiteX7" fmla="*/ 0 w 10000"/>
              <a:gd name="connsiteY7" fmla="*/ 0 h 10034"/>
              <a:gd name="connsiteX8" fmla="*/ 0 w 10000"/>
              <a:gd name="connsiteY8" fmla="*/ 472 h 10034"/>
              <a:gd name="connsiteX9" fmla="*/ 0 w 10000"/>
              <a:gd name="connsiteY9" fmla="*/ 9434 h 10034"/>
              <a:gd name="connsiteX10" fmla="*/ 0 w 10000"/>
              <a:gd name="connsiteY10" fmla="*/ 10000 h 10034"/>
              <a:gd name="connsiteX11" fmla="*/ 137 w 10000"/>
              <a:gd name="connsiteY11" fmla="*/ 10000 h 10034"/>
              <a:gd name="connsiteX12" fmla="*/ 903 w 10000"/>
              <a:gd name="connsiteY12" fmla="*/ 10034 h 10034"/>
              <a:gd name="connsiteX13" fmla="*/ 8054 w 10000"/>
              <a:gd name="connsiteY13" fmla="*/ 10000 h 10034"/>
              <a:gd name="connsiteX14" fmla="*/ 8575 w 10000"/>
              <a:gd name="connsiteY14" fmla="*/ 10000 h 10034"/>
              <a:gd name="connsiteX15" fmla="*/ 8657 w 10000"/>
              <a:gd name="connsiteY15" fmla="*/ 9906 h 10034"/>
              <a:gd name="connsiteX16" fmla="*/ 8685 w 10000"/>
              <a:gd name="connsiteY16" fmla="*/ 9811 h 10034"/>
              <a:gd name="connsiteX17" fmla="*/ 10000 w 10000"/>
              <a:gd name="connsiteY17" fmla="*/ 5283 h 10034"/>
              <a:gd name="connsiteX18" fmla="*/ 10000 w 10000"/>
              <a:gd name="connsiteY18" fmla="*/ 4717 h 10034"/>
              <a:gd name="connsiteX0" fmla="*/ 10000 w 10000"/>
              <a:gd name="connsiteY0" fmla="*/ 4717 h 10034"/>
              <a:gd name="connsiteX1" fmla="*/ 8685 w 10000"/>
              <a:gd name="connsiteY1" fmla="*/ 189 h 10034"/>
              <a:gd name="connsiteX2" fmla="*/ 8657 w 10000"/>
              <a:gd name="connsiteY2" fmla="*/ 94 h 10034"/>
              <a:gd name="connsiteX3" fmla="*/ 8575 w 10000"/>
              <a:gd name="connsiteY3" fmla="*/ 0 h 10034"/>
              <a:gd name="connsiteX4" fmla="*/ 8054 w 10000"/>
              <a:gd name="connsiteY4" fmla="*/ 0 h 10034"/>
              <a:gd name="connsiteX5" fmla="*/ 879 w 10000"/>
              <a:gd name="connsiteY5" fmla="*/ 70 h 10034"/>
              <a:gd name="connsiteX6" fmla="*/ 137 w 10000"/>
              <a:gd name="connsiteY6" fmla="*/ 0 h 10034"/>
              <a:gd name="connsiteX7" fmla="*/ 0 w 10000"/>
              <a:gd name="connsiteY7" fmla="*/ 0 h 10034"/>
              <a:gd name="connsiteX8" fmla="*/ 0 w 10000"/>
              <a:gd name="connsiteY8" fmla="*/ 472 h 10034"/>
              <a:gd name="connsiteX9" fmla="*/ 0 w 10000"/>
              <a:gd name="connsiteY9" fmla="*/ 9434 h 10034"/>
              <a:gd name="connsiteX10" fmla="*/ 0 w 10000"/>
              <a:gd name="connsiteY10" fmla="*/ 10000 h 10034"/>
              <a:gd name="connsiteX11" fmla="*/ 903 w 10000"/>
              <a:gd name="connsiteY11" fmla="*/ 10034 h 10034"/>
              <a:gd name="connsiteX12" fmla="*/ 8054 w 10000"/>
              <a:gd name="connsiteY12" fmla="*/ 10000 h 10034"/>
              <a:gd name="connsiteX13" fmla="*/ 8575 w 10000"/>
              <a:gd name="connsiteY13" fmla="*/ 10000 h 10034"/>
              <a:gd name="connsiteX14" fmla="*/ 8657 w 10000"/>
              <a:gd name="connsiteY14" fmla="*/ 9906 h 10034"/>
              <a:gd name="connsiteX15" fmla="*/ 8685 w 10000"/>
              <a:gd name="connsiteY15" fmla="*/ 9811 h 10034"/>
              <a:gd name="connsiteX16" fmla="*/ 10000 w 10000"/>
              <a:gd name="connsiteY16" fmla="*/ 5283 h 10034"/>
              <a:gd name="connsiteX17" fmla="*/ 10000 w 10000"/>
              <a:gd name="connsiteY17" fmla="*/ 4717 h 10034"/>
              <a:gd name="connsiteX0" fmla="*/ 10000 w 10000"/>
              <a:gd name="connsiteY0" fmla="*/ 4717 h 10034"/>
              <a:gd name="connsiteX1" fmla="*/ 8685 w 10000"/>
              <a:gd name="connsiteY1" fmla="*/ 189 h 10034"/>
              <a:gd name="connsiteX2" fmla="*/ 8657 w 10000"/>
              <a:gd name="connsiteY2" fmla="*/ 94 h 10034"/>
              <a:gd name="connsiteX3" fmla="*/ 8575 w 10000"/>
              <a:gd name="connsiteY3" fmla="*/ 0 h 10034"/>
              <a:gd name="connsiteX4" fmla="*/ 8054 w 10000"/>
              <a:gd name="connsiteY4" fmla="*/ 0 h 10034"/>
              <a:gd name="connsiteX5" fmla="*/ 879 w 10000"/>
              <a:gd name="connsiteY5" fmla="*/ 70 h 10034"/>
              <a:gd name="connsiteX6" fmla="*/ 137 w 10000"/>
              <a:gd name="connsiteY6" fmla="*/ 0 h 10034"/>
              <a:gd name="connsiteX7" fmla="*/ 0 w 10000"/>
              <a:gd name="connsiteY7" fmla="*/ 0 h 10034"/>
              <a:gd name="connsiteX8" fmla="*/ 0 w 10000"/>
              <a:gd name="connsiteY8" fmla="*/ 472 h 10034"/>
              <a:gd name="connsiteX9" fmla="*/ 0 w 10000"/>
              <a:gd name="connsiteY9" fmla="*/ 9434 h 10034"/>
              <a:gd name="connsiteX10" fmla="*/ 903 w 10000"/>
              <a:gd name="connsiteY10" fmla="*/ 10034 h 10034"/>
              <a:gd name="connsiteX11" fmla="*/ 8054 w 10000"/>
              <a:gd name="connsiteY11" fmla="*/ 10000 h 10034"/>
              <a:gd name="connsiteX12" fmla="*/ 8575 w 10000"/>
              <a:gd name="connsiteY12" fmla="*/ 10000 h 10034"/>
              <a:gd name="connsiteX13" fmla="*/ 8657 w 10000"/>
              <a:gd name="connsiteY13" fmla="*/ 9906 h 10034"/>
              <a:gd name="connsiteX14" fmla="*/ 8685 w 10000"/>
              <a:gd name="connsiteY14" fmla="*/ 9811 h 10034"/>
              <a:gd name="connsiteX15" fmla="*/ 10000 w 10000"/>
              <a:gd name="connsiteY15" fmla="*/ 5283 h 10034"/>
              <a:gd name="connsiteX16" fmla="*/ 10000 w 10000"/>
              <a:gd name="connsiteY16" fmla="*/ 4717 h 10034"/>
              <a:gd name="connsiteX0" fmla="*/ 10000 w 10000"/>
              <a:gd name="connsiteY0" fmla="*/ 4717 h 10034"/>
              <a:gd name="connsiteX1" fmla="*/ 8685 w 10000"/>
              <a:gd name="connsiteY1" fmla="*/ 189 h 10034"/>
              <a:gd name="connsiteX2" fmla="*/ 8657 w 10000"/>
              <a:gd name="connsiteY2" fmla="*/ 94 h 10034"/>
              <a:gd name="connsiteX3" fmla="*/ 8575 w 10000"/>
              <a:gd name="connsiteY3" fmla="*/ 0 h 10034"/>
              <a:gd name="connsiteX4" fmla="*/ 8054 w 10000"/>
              <a:gd name="connsiteY4" fmla="*/ 0 h 10034"/>
              <a:gd name="connsiteX5" fmla="*/ 879 w 10000"/>
              <a:gd name="connsiteY5" fmla="*/ 70 h 10034"/>
              <a:gd name="connsiteX6" fmla="*/ 137 w 10000"/>
              <a:gd name="connsiteY6" fmla="*/ 0 h 10034"/>
              <a:gd name="connsiteX7" fmla="*/ 0 w 10000"/>
              <a:gd name="connsiteY7" fmla="*/ 0 h 10034"/>
              <a:gd name="connsiteX8" fmla="*/ 0 w 10000"/>
              <a:gd name="connsiteY8" fmla="*/ 472 h 10034"/>
              <a:gd name="connsiteX9" fmla="*/ 903 w 10000"/>
              <a:gd name="connsiteY9" fmla="*/ 10034 h 10034"/>
              <a:gd name="connsiteX10" fmla="*/ 8054 w 10000"/>
              <a:gd name="connsiteY10" fmla="*/ 10000 h 10034"/>
              <a:gd name="connsiteX11" fmla="*/ 8575 w 10000"/>
              <a:gd name="connsiteY11" fmla="*/ 10000 h 10034"/>
              <a:gd name="connsiteX12" fmla="*/ 8657 w 10000"/>
              <a:gd name="connsiteY12" fmla="*/ 9906 h 10034"/>
              <a:gd name="connsiteX13" fmla="*/ 8685 w 10000"/>
              <a:gd name="connsiteY13" fmla="*/ 9811 h 10034"/>
              <a:gd name="connsiteX14" fmla="*/ 10000 w 10000"/>
              <a:gd name="connsiteY14" fmla="*/ 5283 h 10034"/>
              <a:gd name="connsiteX15" fmla="*/ 10000 w 10000"/>
              <a:gd name="connsiteY15" fmla="*/ 4717 h 10034"/>
              <a:gd name="connsiteX0" fmla="*/ 10000 w 10000"/>
              <a:gd name="connsiteY0" fmla="*/ 4717 h 10034"/>
              <a:gd name="connsiteX1" fmla="*/ 8685 w 10000"/>
              <a:gd name="connsiteY1" fmla="*/ 189 h 10034"/>
              <a:gd name="connsiteX2" fmla="*/ 8657 w 10000"/>
              <a:gd name="connsiteY2" fmla="*/ 94 h 10034"/>
              <a:gd name="connsiteX3" fmla="*/ 8575 w 10000"/>
              <a:gd name="connsiteY3" fmla="*/ 0 h 10034"/>
              <a:gd name="connsiteX4" fmla="*/ 8054 w 10000"/>
              <a:gd name="connsiteY4" fmla="*/ 0 h 10034"/>
              <a:gd name="connsiteX5" fmla="*/ 879 w 10000"/>
              <a:gd name="connsiteY5" fmla="*/ 70 h 10034"/>
              <a:gd name="connsiteX6" fmla="*/ 137 w 10000"/>
              <a:gd name="connsiteY6" fmla="*/ 0 h 10034"/>
              <a:gd name="connsiteX7" fmla="*/ 0 w 10000"/>
              <a:gd name="connsiteY7" fmla="*/ 0 h 10034"/>
              <a:gd name="connsiteX8" fmla="*/ 903 w 10000"/>
              <a:gd name="connsiteY8" fmla="*/ 10034 h 10034"/>
              <a:gd name="connsiteX9" fmla="*/ 8054 w 10000"/>
              <a:gd name="connsiteY9" fmla="*/ 10000 h 10034"/>
              <a:gd name="connsiteX10" fmla="*/ 8575 w 10000"/>
              <a:gd name="connsiteY10" fmla="*/ 10000 h 10034"/>
              <a:gd name="connsiteX11" fmla="*/ 8657 w 10000"/>
              <a:gd name="connsiteY11" fmla="*/ 9906 h 10034"/>
              <a:gd name="connsiteX12" fmla="*/ 8685 w 10000"/>
              <a:gd name="connsiteY12" fmla="*/ 9811 h 10034"/>
              <a:gd name="connsiteX13" fmla="*/ 10000 w 10000"/>
              <a:gd name="connsiteY13" fmla="*/ 5283 h 10034"/>
              <a:gd name="connsiteX14" fmla="*/ 10000 w 10000"/>
              <a:gd name="connsiteY14" fmla="*/ 4717 h 10034"/>
              <a:gd name="connsiteX0" fmla="*/ 9863 w 9863"/>
              <a:gd name="connsiteY0" fmla="*/ 4717 h 10034"/>
              <a:gd name="connsiteX1" fmla="*/ 8548 w 9863"/>
              <a:gd name="connsiteY1" fmla="*/ 189 h 10034"/>
              <a:gd name="connsiteX2" fmla="*/ 8520 w 9863"/>
              <a:gd name="connsiteY2" fmla="*/ 94 h 10034"/>
              <a:gd name="connsiteX3" fmla="*/ 8438 w 9863"/>
              <a:gd name="connsiteY3" fmla="*/ 0 h 10034"/>
              <a:gd name="connsiteX4" fmla="*/ 7917 w 9863"/>
              <a:gd name="connsiteY4" fmla="*/ 0 h 10034"/>
              <a:gd name="connsiteX5" fmla="*/ 742 w 9863"/>
              <a:gd name="connsiteY5" fmla="*/ 70 h 10034"/>
              <a:gd name="connsiteX6" fmla="*/ 0 w 9863"/>
              <a:gd name="connsiteY6" fmla="*/ 0 h 10034"/>
              <a:gd name="connsiteX7" fmla="*/ 766 w 9863"/>
              <a:gd name="connsiteY7" fmla="*/ 10034 h 10034"/>
              <a:gd name="connsiteX8" fmla="*/ 7917 w 9863"/>
              <a:gd name="connsiteY8" fmla="*/ 10000 h 10034"/>
              <a:gd name="connsiteX9" fmla="*/ 8438 w 9863"/>
              <a:gd name="connsiteY9" fmla="*/ 10000 h 10034"/>
              <a:gd name="connsiteX10" fmla="*/ 8520 w 9863"/>
              <a:gd name="connsiteY10" fmla="*/ 9906 h 10034"/>
              <a:gd name="connsiteX11" fmla="*/ 8548 w 9863"/>
              <a:gd name="connsiteY11" fmla="*/ 9811 h 10034"/>
              <a:gd name="connsiteX12" fmla="*/ 9863 w 9863"/>
              <a:gd name="connsiteY12" fmla="*/ 5283 h 10034"/>
              <a:gd name="connsiteX13" fmla="*/ 9863 w 9863"/>
              <a:gd name="connsiteY13" fmla="*/ 4717 h 10034"/>
              <a:gd name="connsiteX0" fmla="*/ 9248 w 9248"/>
              <a:gd name="connsiteY0" fmla="*/ 4701 h 10000"/>
              <a:gd name="connsiteX1" fmla="*/ 7915 w 9248"/>
              <a:gd name="connsiteY1" fmla="*/ 188 h 10000"/>
              <a:gd name="connsiteX2" fmla="*/ 7886 w 9248"/>
              <a:gd name="connsiteY2" fmla="*/ 94 h 10000"/>
              <a:gd name="connsiteX3" fmla="*/ 7803 w 9248"/>
              <a:gd name="connsiteY3" fmla="*/ 0 h 10000"/>
              <a:gd name="connsiteX4" fmla="*/ 7275 w 9248"/>
              <a:gd name="connsiteY4" fmla="*/ 0 h 10000"/>
              <a:gd name="connsiteX5" fmla="*/ 0 w 9248"/>
              <a:gd name="connsiteY5" fmla="*/ 70 h 10000"/>
              <a:gd name="connsiteX6" fmla="*/ 25 w 9248"/>
              <a:gd name="connsiteY6" fmla="*/ 10000 h 10000"/>
              <a:gd name="connsiteX7" fmla="*/ 7275 w 9248"/>
              <a:gd name="connsiteY7" fmla="*/ 9966 h 10000"/>
              <a:gd name="connsiteX8" fmla="*/ 7803 w 9248"/>
              <a:gd name="connsiteY8" fmla="*/ 9966 h 10000"/>
              <a:gd name="connsiteX9" fmla="*/ 7886 w 9248"/>
              <a:gd name="connsiteY9" fmla="*/ 9872 h 10000"/>
              <a:gd name="connsiteX10" fmla="*/ 7915 w 9248"/>
              <a:gd name="connsiteY10" fmla="*/ 9778 h 10000"/>
              <a:gd name="connsiteX11" fmla="*/ 9248 w 9248"/>
              <a:gd name="connsiteY11" fmla="*/ 5265 h 10000"/>
              <a:gd name="connsiteX12" fmla="*/ 9248 w 9248"/>
              <a:gd name="connsiteY12" fmla="*/ 4701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0FEAE-9051-4A1B-B4DD-17428E4218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59100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6F924-335F-4F9A-9311-C884E5458930}" type="datetimeFigureOut">
              <a:rPr lang="en-US" smtClean="0"/>
              <a:t>12/30/2013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>
            <a:spLocks/>
          </p:cNvSpPr>
          <p:nvPr/>
        </p:nvSpPr>
        <p:spPr bwMode="auto">
          <a:xfrm flipV="1">
            <a:off x="-4189" y="714375"/>
            <a:ext cx="1588527" cy="507297"/>
          </a:xfrm>
          <a:custGeom>
            <a:avLst/>
            <a:gdLst>
              <a:gd name="T0" fmla="*/ 365 w 367"/>
              <a:gd name="T1" fmla="*/ 50 h 106"/>
              <a:gd name="T2" fmla="*/ 317 w 367"/>
              <a:gd name="T3" fmla="*/ 2 h 106"/>
              <a:gd name="T4" fmla="*/ 316 w 367"/>
              <a:gd name="T5" fmla="*/ 1 h 106"/>
              <a:gd name="T6" fmla="*/ 313 w 367"/>
              <a:gd name="T7" fmla="*/ 0 h 106"/>
              <a:gd name="T8" fmla="*/ 294 w 367"/>
              <a:gd name="T9" fmla="*/ 0 h 106"/>
              <a:gd name="T10" fmla="*/ 5 w 367"/>
              <a:gd name="T11" fmla="*/ 0 h 106"/>
              <a:gd name="T12" fmla="*/ 0 w 367"/>
              <a:gd name="T13" fmla="*/ 0 h 106"/>
              <a:gd name="T14" fmla="*/ 0 w 367"/>
              <a:gd name="T15" fmla="*/ 5 h 106"/>
              <a:gd name="T16" fmla="*/ 0 w 367"/>
              <a:gd name="T17" fmla="*/ 100 h 106"/>
              <a:gd name="T18" fmla="*/ 0 w 367"/>
              <a:gd name="T19" fmla="*/ 106 h 106"/>
              <a:gd name="T20" fmla="*/ 5 w 367"/>
              <a:gd name="T21" fmla="*/ 106 h 106"/>
              <a:gd name="T22" fmla="*/ 294 w 367"/>
              <a:gd name="T23" fmla="*/ 106 h 106"/>
              <a:gd name="T24" fmla="*/ 313 w 367"/>
              <a:gd name="T25" fmla="*/ 106 h 106"/>
              <a:gd name="T26" fmla="*/ 316 w 367"/>
              <a:gd name="T27" fmla="*/ 105 h 106"/>
              <a:gd name="T28" fmla="*/ 317 w 367"/>
              <a:gd name="T29" fmla="*/ 104 h 106"/>
              <a:gd name="T30" fmla="*/ 365 w 367"/>
              <a:gd name="T31" fmla="*/ 56 h 106"/>
              <a:gd name="T32" fmla="*/ 365 w 367"/>
              <a:gd name="T33" fmla="*/ 50 h 106"/>
              <a:gd name="connsiteX0" fmla="*/ 9946 w 9946"/>
              <a:gd name="connsiteY0" fmla="*/ 4717 h 10000"/>
              <a:gd name="connsiteX1" fmla="*/ 8638 w 9946"/>
              <a:gd name="connsiteY1" fmla="*/ 189 h 10000"/>
              <a:gd name="connsiteX2" fmla="*/ 8610 w 9946"/>
              <a:gd name="connsiteY2" fmla="*/ 94 h 10000"/>
              <a:gd name="connsiteX3" fmla="*/ 8529 w 9946"/>
              <a:gd name="connsiteY3" fmla="*/ 0 h 10000"/>
              <a:gd name="connsiteX4" fmla="*/ 8011 w 9946"/>
              <a:gd name="connsiteY4" fmla="*/ 0 h 10000"/>
              <a:gd name="connsiteX5" fmla="*/ 874 w 9946"/>
              <a:gd name="connsiteY5" fmla="*/ 70 h 10000"/>
              <a:gd name="connsiteX6" fmla="*/ 136 w 9946"/>
              <a:gd name="connsiteY6" fmla="*/ 0 h 10000"/>
              <a:gd name="connsiteX7" fmla="*/ 0 w 9946"/>
              <a:gd name="connsiteY7" fmla="*/ 0 h 10000"/>
              <a:gd name="connsiteX8" fmla="*/ 0 w 9946"/>
              <a:gd name="connsiteY8" fmla="*/ 472 h 10000"/>
              <a:gd name="connsiteX9" fmla="*/ 0 w 9946"/>
              <a:gd name="connsiteY9" fmla="*/ 9434 h 10000"/>
              <a:gd name="connsiteX10" fmla="*/ 0 w 9946"/>
              <a:gd name="connsiteY10" fmla="*/ 10000 h 10000"/>
              <a:gd name="connsiteX11" fmla="*/ 136 w 9946"/>
              <a:gd name="connsiteY11" fmla="*/ 10000 h 10000"/>
              <a:gd name="connsiteX12" fmla="*/ 8011 w 9946"/>
              <a:gd name="connsiteY12" fmla="*/ 10000 h 10000"/>
              <a:gd name="connsiteX13" fmla="*/ 8529 w 9946"/>
              <a:gd name="connsiteY13" fmla="*/ 10000 h 10000"/>
              <a:gd name="connsiteX14" fmla="*/ 8610 w 9946"/>
              <a:gd name="connsiteY14" fmla="*/ 9906 h 10000"/>
              <a:gd name="connsiteX15" fmla="*/ 8638 w 9946"/>
              <a:gd name="connsiteY15" fmla="*/ 9811 h 10000"/>
              <a:gd name="connsiteX16" fmla="*/ 9946 w 9946"/>
              <a:gd name="connsiteY16" fmla="*/ 5283 h 10000"/>
              <a:gd name="connsiteX17" fmla="*/ 9946 w 9946"/>
              <a:gd name="connsiteY17" fmla="*/ 4717 h 10000"/>
              <a:gd name="connsiteX0" fmla="*/ 10000 w 10000"/>
              <a:gd name="connsiteY0" fmla="*/ 4717 h 10034"/>
              <a:gd name="connsiteX1" fmla="*/ 8685 w 10000"/>
              <a:gd name="connsiteY1" fmla="*/ 189 h 10034"/>
              <a:gd name="connsiteX2" fmla="*/ 8657 w 10000"/>
              <a:gd name="connsiteY2" fmla="*/ 94 h 10034"/>
              <a:gd name="connsiteX3" fmla="*/ 8575 w 10000"/>
              <a:gd name="connsiteY3" fmla="*/ 0 h 10034"/>
              <a:gd name="connsiteX4" fmla="*/ 8054 w 10000"/>
              <a:gd name="connsiteY4" fmla="*/ 0 h 10034"/>
              <a:gd name="connsiteX5" fmla="*/ 879 w 10000"/>
              <a:gd name="connsiteY5" fmla="*/ 70 h 10034"/>
              <a:gd name="connsiteX6" fmla="*/ 137 w 10000"/>
              <a:gd name="connsiteY6" fmla="*/ 0 h 10034"/>
              <a:gd name="connsiteX7" fmla="*/ 0 w 10000"/>
              <a:gd name="connsiteY7" fmla="*/ 0 h 10034"/>
              <a:gd name="connsiteX8" fmla="*/ 0 w 10000"/>
              <a:gd name="connsiteY8" fmla="*/ 472 h 10034"/>
              <a:gd name="connsiteX9" fmla="*/ 0 w 10000"/>
              <a:gd name="connsiteY9" fmla="*/ 9434 h 10034"/>
              <a:gd name="connsiteX10" fmla="*/ 0 w 10000"/>
              <a:gd name="connsiteY10" fmla="*/ 10000 h 10034"/>
              <a:gd name="connsiteX11" fmla="*/ 137 w 10000"/>
              <a:gd name="connsiteY11" fmla="*/ 10000 h 10034"/>
              <a:gd name="connsiteX12" fmla="*/ 903 w 10000"/>
              <a:gd name="connsiteY12" fmla="*/ 10034 h 10034"/>
              <a:gd name="connsiteX13" fmla="*/ 8054 w 10000"/>
              <a:gd name="connsiteY13" fmla="*/ 10000 h 10034"/>
              <a:gd name="connsiteX14" fmla="*/ 8575 w 10000"/>
              <a:gd name="connsiteY14" fmla="*/ 10000 h 10034"/>
              <a:gd name="connsiteX15" fmla="*/ 8657 w 10000"/>
              <a:gd name="connsiteY15" fmla="*/ 9906 h 10034"/>
              <a:gd name="connsiteX16" fmla="*/ 8685 w 10000"/>
              <a:gd name="connsiteY16" fmla="*/ 9811 h 10034"/>
              <a:gd name="connsiteX17" fmla="*/ 10000 w 10000"/>
              <a:gd name="connsiteY17" fmla="*/ 5283 h 10034"/>
              <a:gd name="connsiteX18" fmla="*/ 10000 w 10000"/>
              <a:gd name="connsiteY18" fmla="*/ 4717 h 10034"/>
              <a:gd name="connsiteX0" fmla="*/ 10000 w 10000"/>
              <a:gd name="connsiteY0" fmla="*/ 4717 h 10034"/>
              <a:gd name="connsiteX1" fmla="*/ 8685 w 10000"/>
              <a:gd name="connsiteY1" fmla="*/ 189 h 10034"/>
              <a:gd name="connsiteX2" fmla="*/ 8657 w 10000"/>
              <a:gd name="connsiteY2" fmla="*/ 94 h 10034"/>
              <a:gd name="connsiteX3" fmla="*/ 8575 w 10000"/>
              <a:gd name="connsiteY3" fmla="*/ 0 h 10034"/>
              <a:gd name="connsiteX4" fmla="*/ 8054 w 10000"/>
              <a:gd name="connsiteY4" fmla="*/ 0 h 10034"/>
              <a:gd name="connsiteX5" fmla="*/ 879 w 10000"/>
              <a:gd name="connsiteY5" fmla="*/ 70 h 10034"/>
              <a:gd name="connsiteX6" fmla="*/ 137 w 10000"/>
              <a:gd name="connsiteY6" fmla="*/ 0 h 10034"/>
              <a:gd name="connsiteX7" fmla="*/ 0 w 10000"/>
              <a:gd name="connsiteY7" fmla="*/ 0 h 10034"/>
              <a:gd name="connsiteX8" fmla="*/ 0 w 10000"/>
              <a:gd name="connsiteY8" fmla="*/ 472 h 10034"/>
              <a:gd name="connsiteX9" fmla="*/ 0 w 10000"/>
              <a:gd name="connsiteY9" fmla="*/ 9434 h 10034"/>
              <a:gd name="connsiteX10" fmla="*/ 0 w 10000"/>
              <a:gd name="connsiteY10" fmla="*/ 10000 h 10034"/>
              <a:gd name="connsiteX11" fmla="*/ 903 w 10000"/>
              <a:gd name="connsiteY11" fmla="*/ 10034 h 10034"/>
              <a:gd name="connsiteX12" fmla="*/ 8054 w 10000"/>
              <a:gd name="connsiteY12" fmla="*/ 10000 h 10034"/>
              <a:gd name="connsiteX13" fmla="*/ 8575 w 10000"/>
              <a:gd name="connsiteY13" fmla="*/ 10000 h 10034"/>
              <a:gd name="connsiteX14" fmla="*/ 8657 w 10000"/>
              <a:gd name="connsiteY14" fmla="*/ 9906 h 10034"/>
              <a:gd name="connsiteX15" fmla="*/ 8685 w 10000"/>
              <a:gd name="connsiteY15" fmla="*/ 9811 h 10034"/>
              <a:gd name="connsiteX16" fmla="*/ 10000 w 10000"/>
              <a:gd name="connsiteY16" fmla="*/ 5283 h 10034"/>
              <a:gd name="connsiteX17" fmla="*/ 10000 w 10000"/>
              <a:gd name="connsiteY17" fmla="*/ 4717 h 10034"/>
              <a:gd name="connsiteX0" fmla="*/ 10000 w 10000"/>
              <a:gd name="connsiteY0" fmla="*/ 4717 h 10034"/>
              <a:gd name="connsiteX1" fmla="*/ 8685 w 10000"/>
              <a:gd name="connsiteY1" fmla="*/ 189 h 10034"/>
              <a:gd name="connsiteX2" fmla="*/ 8657 w 10000"/>
              <a:gd name="connsiteY2" fmla="*/ 94 h 10034"/>
              <a:gd name="connsiteX3" fmla="*/ 8575 w 10000"/>
              <a:gd name="connsiteY3" fmla="*/ 0 h 10034"/>
              <a:gd name="connsiteX4" fmla="*/ 8054 w 10000"/>
              <a:gd name="connsiteY4" fmla="*/ 0 h 10034"/>
              <a:gd name="connsiteX5" fmla="*/ 879 w 10000"/>
              <a:gd name="connsiteY5" fmla="*/ 70 h 10034"/>
              <a:gd name="connsiteX6" fmla="*/ 137 w 10000"/>
              <a:gd name="connsiteY6" fmla="*/ 0 h 10034"/>
              <a:gd name="connsiteX7" fmla="*/ 0 w 10000"/>
              <a:gd name="connsiteY7" fmla="*/ 0 h 10034"/>
              <a:gd name="connsiteX8" fmla="*/ 0 w 10000"/>
              <a:gd name="connsiteY8" fmla="*/ 472 h 10034"/>
              <a:gd name="connsiteX9" fmla="*/ 0 w 10000"/>
              <a:gd name="connsiteY9" fmla="*/ 9434 h 10034"/>
              <a:gd name="connsiteX10" fmla="*/ 903 w 10000"/>
              <a:gd name="connsiteY10" fmla="*/ 10034 h 10034"/>
              <a:gd name="connsiteX11" fmla="*/ 8054 w 10000"/>
              <a:gd name="connsiteY11" fmla="*/ 10000 h 10034"/>
              <a:gd name="connsiteX12" fmla="*/ 8575 w 10000"/>
              <a:gd name="connsiteY12" fmla="*/ 10000 h 10034"/>
              <a:gd name="connsiteX13" fmla="*/ 8657 w 10000"/>
              <a:gd name="connsiteY13" fmla="*/ 9906 h 10034"/>
              <a:gd name="connsiteX14" fmla="*/ 8685 w 10000"/>
              <a:gd name="connsiteY14" fmla="*/ 9811 h 10034"/>
              <a:gd name="connsiteX15" fmla="*/ 10000 w 10000"/>
              <a:gd name="connsiteY15" fmla="*/ 5283 h 10034"/>
              <a:gd name="connsiteX16" fmla="*/ 10000 w 10000"/>
              <a:gd name="connsiteY16" fmla="*/ 4717 h 10034"/>
              <a:gd name="connsiteX0" fmla="*/ 10000 w 10000"/>
              <a:gd name="connsiteY0" fmla="*/ 4717 h 10034"/>
              <a:gd name="connsiteX1" fmla="*/ 8685 w 10000"/>
              <a:gd name="connsiteY1" fmla="*/ 189 h 10034"/>
              <a:gd name="connsiteX2" fmla="*/ 8657 w 10000"/>
              <a:gd name="connsiteY2" fmla="*/ 94 h 10034"/>
              <a:gd name="connsiteX3" fmla="*/ 8575 w 10000"/>
              <a:gd name="connsiteY3" fmla="*/ 0 h 10034"/>
              <a:gd name="connsiteX4" fmla="*/ 8054 w 10000"/>
              <a:gd name="connsiteY4" fmla="*/ 0 h 10034"/>
              <a:gd name="connsiteX5" fmla="*/ 879 w 10000"/>
              <a:gd name="connsiteY5" fmla="*/ 70 h 10034"/>
              <a:gd name="connsiteX6" fmla="*/ 137 w 10000"/>
              <a:gd name="connsiteY6" fmla="*/ 0 h 10034"/>
              <a:gd name="connsiteX7" fmla="*/ 0 w 10000"/>
              <a:gd name="connsiteY7" fmla="*/ 0 h 10034"/>
              <a:gd name="connsiteX8" fmla="*/ 0 w 10000"/>
              <a:gd name="connsiteY8" fmla="*/ 472 h 10034"/>
              <a:gd name="connsiteX9" fmla="*/ 903 w 10000"/>
              <a:gd name="connsiteY9" fmla="*/ 10034 h 10034"/>
              <a:gd name="connsiteX10" fmla="*/ 8054 w 10000"/>
              <a:gd name="connsiteY10" fmla="*/ 10000 h 10034"/>
              <a:gd name="connsiteX11" fmla="*/ 8575 w 10000"/>
              <a:gd name="connsiteY11" fmla="*/ 10000 h 10034"/>
              <a:gd name="connsiteX12" fmla="*/ 8657 w 10000"/>
              <a:gd name="connsiteY12" fmla="*/ 9906 h 10034"/>
              <a:gd name="connsiteX13" fmla="*/ 8685 w 10000"/>
              <a:gd name="connsiteY13" fmla="*/ 9811 h 10034"/>
              <a:gd name="connsiteX14" fmla="*/ 10000 w 10000"/>
              <a:gd name="connsiteY14" fmla="*/ 5283 h 10034"/>
              <a:gd name="connsiteX15" fmla="*/ 10000 w 10000"/>
              <a:gd name="connsiteY15" fmla="*/ 4717 h 10034"/>
              <a:gd name="connsiteX0" fmla="*/ 10000 w 10000"/>
              <a:gd name="connsiteY0" fmla="*/ 4717 h 10034"/>
              <a:gd name="connsiteX1" fmla="*/ 8685 w 10000"/>
              <a:gd name="connsiteY1" fmla="*/ 189 h 10034"/>
              <a:gd name="connsiteX2" fmla="*/ 8657 w 10000"/>
              <a:gd name="connsiteY2" fmla="*/ 94 h 10034"/>
              <a:gd name="connsiteX3" fmla="*/ 8575 w 10000"/>
              <a:gd name="connsiteY3" fmla="*/ 0 h 10034"/>
              <a:gd name="connsiteX4" fmla="*/ 8054 w 10000"/>
              <a:gd name="connsiteY4" fmla="*/ 0 h 10034"/>
              <a:gd name="connsiteX5" fmla="*/ 879 w 10000"/>
              <a:gd name="connsiteY5" fmla="*/ 70 h 10034"/>
              <a:gd name="connsiteX6" fmla="*/ 137 w 10000"/>
              <a:gd name="connsiteY6" fmla="*/ 0 h 10034"/>
              <a:gd name="connsiteX7" fmla="*/ 0 w 10000"/>
              <a:gd name="connsiteY7" fmla="*/ 0 h 10034"/>
              <a:gd name="connsiteX8" fmla="*/ 903 w 10000"/>
              <a:gd name="connsiteY8" fmla="*/ 10034 h 10034"/>
              <a:gd name="connsiteX9" fmla="*/ 8054 w 10000"/>
              <a:gd name="connsiteY9" fmla="*/ 10000 h 10034"/>
              <a:gd name="connsiteX10" fmla="*/ 8575 w 10000"/>
              <a:gd name="connsiteY10" fmla="*/ 10000 h 10034"/>
              <a:gd name="connsiteX11" fmla="*/ 8657 w 10000"/>
              <a:gd name="connsiteY11" fmla="*/ 9906 h 10034"/>
              <a:gd name="connsiteX12" fmla="*/ 8685 w 10000"/>
              <a:gd name="connsiteY12" fmla="*/ 9811 h 10034"/>
              <a:gd name="connsiteX13" fmla="*/ 10000 w 10000"/>
              <a:gd name="connsiteY13" fmla="*/ 5283 h 10034"/>
              <a:gd name="connsiteX14" fmla="*/ 10000 w 10000"/>
              <a:gd name="connsiteY14" fmla="*/ 4717 h 10034"/>
              <a:gd name="connsiteX0" fmla="*/ 9863 w 9863"/>
              <a:gd name="connsiteY0" fmla="*/ 4717 h 10034"/>
              <a:gd name="connsiteX1" fmla="*/ 8548 w 9863"/>
              <a:gd name="connsiteY1" fmla="*/ 189 h 10034"/>
              <a:gd name="connsiteX2" fmla="*/ 8520 w 9863"/>
              <a:gd name="connsiteY2" fmla="*/ 94 h 10034"/>
              <a:gd name="connsiteX3" fmla="*/ 8438 w 9863"/>
              <a:gd name="connsiteY3" fmla="*/ 0 h 10034"/>
              <a:gd name="connsiteX4" fmla="*/ 7917 w 9863"/>
              <a:gd name="connsiteY4" fmla="*/ 0 h 10034"/>
              <a:gd name="connsiteX5" fmla="*/ 742 w 9863"/>
              <a:gd name="connsiteY5" fmla="*/ 70 h 10034"/>
              <a:gd name="connsiteX6" fmla="*/ 0 w 9863"/>
              <a:gd name="connsiteY6" fmla="*/ 0 h 10034"/>
              <a:gd name="connsiteX7" fmla="*/ 766 w 9863"/>
              <a:gd name="connsiteY7" fmla="*/ 10034 h 10034"/>
              <a:gd name="connsiteX8" fmla="*/ 7917 w 9863"/>
              <a:gd name="connsiteY8" fmla="*/ 10000 h 10034"/>
              <a:gd name="connsiteX9" fmla="*/ 8438 w 9863"/>
              <a:gd name="connsiteY9" fmla="*/ 10000 h 10034"/>
              <a:gd name="connsiteX10" fmla="*/ 8520 w 9863"/>
              <a:gd name="connsiteY10" fmla="*/ 9906 h 10034"/>
              <a:gd name="connsiteX11" fmla="*/ 8548 w 9863"/>
              <a:gd name="connsiteY11" fmla="*/ 9811 h 10034"/>
              <a:gd name="connsiteX12" fmla="*/ 9863 w 9863"/>
              <a:gd name="connsiteY12" fmla="*/ 5283 h 10034"/>
              <a:gd name="connsiteX13" fmla="*/ 9863 w 9863"/>
              <a:gd name="connsiteY13" fmla="*/ 4717 h 10034"/>
              <a:gd name="connsiteX0" fmla="*/ 9248 w 9248"/>
              <a:gd name="connsiteY0" fmla="*/ 4701 h 10000"/>
              <a:gd name="connsiteX1" fmla="*/ 7915 w 9248"/>
              <a:gd name="connsiteY1" fmla="*/ 188 h 10000"/>
              <a:gd name="connsiteX2" fmla="*/ 7886 w 9248"/>
              <a:gd name="connsiteY2" fmla="*/ 94 h 10000"/>
              <a:gd name="connsiteX3" fmla="*/ 7803 w 9248"/>
              <a:gd name="connsiteY3" fmla="*/ 0 h 10000"/>
              <a:gd name="connsiteX4" fmla="*/ 7275 w 9248"/>
              <a:gd name="connsiteY4" fmla="*/ 0 h 10000"/>
              <a:gd name="connsiteX5" fmla="*/ 0 w 9248"/>
              <a:gd name="connsiteY5" fmla="*/ 70 h 10000"/>
              <a:gd name="connsiteX6" fmla="*/ 25 w 9248"/>
              <a:gd name="connsiteY6" fmla="*/ 10000 h 10000"/>
              <a:gd name="connsiteX7" fmla="*/ 7275 w 9248"/>
              <a:gd name="connsiteY7" fmla="*/ 9966 h 10000"/>
              <a:gd name="connsiteX8" fmla="*/ 7803 w 9248"/>
              <a:gd name="connsiteY8" fmla="*/ 9966 h 10000"/>
              <a:gd name="connsiteX9" fmla="*/ 7886 w 9248"/>
              <a:gd name="connsiteY9" fmla="*/ 9872 h 10000"/>
              <a:gd name="connsiteX10" fmla="*/ 7915 w 9248"/>
              <a:gd name="connsiteY10" fmla="*/ 9778 h 10000"/>
              <a:gd name="connsiteX11" fmla="*/ 9248 w 9248"/>
              <a:gd name="connsiteY11" fmla="*/ 5265 h 10000"/>
              <a:gd name="connsiteX12" fmla="*/ 9248 w 9248"/>
              <a:gd name="connsiteY12" fmla="*/ 4701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0FEAE-9051-4A1B-B4DD-17428E4218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0264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6F924-335F-4F9A-9311-C884E5458930}" type="datetimeFigureOut">
              <a:rPr lang="en-US" smtClean="0"/>
              <a:t>12/30/2013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>
            <a:spLocks/>
          </p:cNvSpPr>
          <p:nvPr/>
        </p:nvSpPr>
        <p:spPr bwMode="auto">
          <a:xfrm flipV="1">
            <a:off x="-4189" y="714375"/>
            <a:ext cx="1588527" cy="507297"/>
          </a:xfrm>
          <a:custGeom>
            <a:avLst/>
            <a:gdLst>
              <a:gd name="T0" fmla="*/ 365 w 367"/>
              <a:gd name="T1" fmla="*/ 50 h 106"/>
              <a:gd name="T2" fmla="*/ 317 w 367"/>
              <a:gd name="T3" fmla="*/ 2 h 106"/>
              <a:gd name="T4" fmla="*/ 316 w 367"/>
              <a:gd name="T5" fmla="*/ 1 h 106"/>
              <a:gd name="T6" fmla="*/ 313 w 367"/>
              <a:gd name="T7" fmla="*/ 0 h 106"/>
              <a:gd name="T8" fmla="*/ 294 w 367"/>
              <a:gd name="T9" fmla="*/ 0 h 106"/>
              <a:gd name="T10" fmla="*/ 5 w 367"/>
              <a:gd name="T11" fmla="*/ 0 h 106"/>
              <a:gd name="T12" fmla="*/ 0 w 367"/>
              <a:gd name="T13" fmla="*/ 0 h 106"/>
              <a:gd name="T14" fmla="*/ 0 w 367"/>
              <a:gd name="T15" fmla="*/ 5 h 106"/>
              <a:gd name="T16" fmla="*/ 0 w 367"/>
              <a:gd name="T17" fmla="*/ 100 h 106"/>
              <a:gd name="T18" fmla="*/ 0 w 367"/>
              <a:gd name="T19" fmla="*/ 106 h 106"/>
              <a:gd name="T20" fmla="*/ 5 w 367"/>
              <a:gd name="T21" fmla="*/ 106 h 106"/>
              <a:gd name="T22" fmla="*/ 294 w 367"/>
              <a:gd name="T23" fmla="*/ 106 h 106"/>
              <a:gd name="T24" fmla="*/ 313 w 367"/>
              <a:gd name="T25" fmla="*/ 106 h 106"/>
              <a:gd name="T26" fmla="*/ 316 w 367"/>
              <a:gd name="T27" fmla="*/ 105 h 106"/>
              <a:gd name="T28" fmla="*/ 317 w 367"/>
              <a:gd name="T29" fmla="*/ 104 h 106"/>
              <a:gd name="T30" fmla="*/ 365 w 367"/>
              <a:gd name="T31" fmla="*/ 56 h 106"/>
              <a:gd name="T32" fmla="*/ 365 w 367"/>
              <a:gd name="T33" fmla="*/ 50 h 106"/>
              <a:gd name="connsiteX0" fmla="*/ 9946 w 9946"/>
              <a:gd name="connsiteY0" fmla="*/ 4717 h 10000"/>
              <a:gd name="connsiteX1" fmla="*/ 8638 w 9946"/>
              <a:gd name="connsiteY1" fmla="*/ 189 h 10000"/>
              <a:gd name="connsiteX2" fmla="*/ 8610 w 9946"/>
              <a:gd name="connsiteY2" fmla="*/ 94 h 10000"/>
              <a:gd name="connsiteX3" fmla="*/ 8529 w 9946"/>
              <a:gd name="connsiteY3" fmla="*/ 0 h 10000"/>
              <a:gd name="connsiteX4" fmla="*/ 8011 w 9946"/>
              <a:gd name="connsiteY4" fmla="*/ 0 h 10000"/>
              <a:gd name="connsiteX5" fmla="*/ 874 w 9946"/>
              <a:gd name="connsiteY5" fmla="*/ 70 h 10000"/>
              <a:gd name="connsiteX6" fmla="*/ 136 w 9946"/>
              <a:gd name="connsiteY6" fmla="*/ 0 h 10000"/>
              <a:gd name="connsiteX7" fmla="*/ 0 w 9946"/>
              <a:gd name="connsiteY7" fmla="*/ 0 h 10000"/>
              <a:gd name="connsiteX8" fmla="*/ 0 w 9946"/>
              <a:gd name="connsiteY8" fmla="*/ 472 h 10000"/>
              <a:gd name="connsiteX9" fmla="*/ 0 w 9946"/>
              <a:gd name="connsiteY9" fmla="*/ 9434 h 10000"/>
              <a:gd name="connsiteX10" fmla="*/ 0 w 9946"/>
              <a:gd name="connsiteY10" fmla="*/ 10000 h 10000"/>
              <a:gd name="connsiteX11" fmla="*/ 136 w 9946"/>
              <a:gd name="connsiteY11" fmla="*/ 10000 h 10000"/>
              <a:gd name="connsiteX12" fmla="*/ 8011 w 9946"/>
              <a:gd name="connsiteY12" fmla="*/ 10000 h 10000"/>
              <a:gd name="connsiteX13" fmla="*/ 8529 w 9946"/>
              <a:gd name="connsiteY13" fmla="*/ 10000 h 10000"/>
              <a:gd name="connsiteX14" fmla="*/ 8610 w 9946"/>
              <a:gd name="connsiteY14" fmla="*/ 9906 h 10000"/>
              <a:gd name="connsiteX15" fmla="*/ 8638 w 9946"/>
              <a:gd name="connsiteY15" fmla="*/ 9811 h 10000"/>
              <a:gd name="connsiteX16" fmla="*/ 9946 w 9946"/>
              <a:gd name="connsiteY16" fmla="*/ 5283 h 10000"/>
              <a:gd name="connsiteX17" fmla="*/ 9946 w 9946"/>
              <a:gd name="connsiteY17" fmla="*/ 4717 h 10000"/>
              <a:gd name="connsiteX0" fmla="*/ 10000 w 10000"/>
              <a:gd name="connsiteY0" fmla="*/ 4717 h 10034"/>
              <a:gd name="connsiteX1" fmla="*/ 8685 w 10000"/>
              <a:gd name="connsiteY1" fmla="*/ 189 h 10034"/>
              <a:gd name="connsiteX2" fmla="*/ 8657 w 10000"/>
              <a:gd name="connsiteY2" fmla="*/ 94 h 10034"/>
              <a:gd name="connsiteX3" fmla="*/ 8575 w 10000"/>
              <a:gd name="connsiteY3" fmla="*/ 0 h 10034"/>
              <a:gd name="connsiteX4" fmla="*/ 8054 w 10000"/>
              <a:gd name="connsiteY4" fmla="*/ 0 h 10034"/>
              <a:gd name="connsiteX5" fmla="*/ 879 w 10000"/>
              <a:gd name="connsiteY5" fmla="*/ 70 h 10034"/>
              <a:gd name="connsiteX6" fmla="*/ 137 w 10000"/>
              <a:gd name="connsiteY6" fmla="*/ 0 h 10034"/>
              <a:gd name="connsiteX7" fmla="*/ 0 w 10000"/>
              <a:gd name="connsiteY7" fmla="*/ 0 h 10034"/>
              <a:gd name="connsiteX8" fmla="*/ 0 w 10000"/>
              <a:gd name="connsiteY8" fmla="*/ 472 h 10034"/>
              <a:gd name="connsiteX9" fmla="*/ 0 w 10000"/>
              <a:gd name="connsiteY9" fmla="*/ 9434 h 10034"/>
              <a:gd name="connsiteX10" fmla="*/ 0 w 10000"/>
              <a:gd name="connsiteY10" fmla="*/ 10000 h 10034"/>
              <a:gd name="connsiteX11" fmla="*/ 137 w 10000"/>
              <a:gd name="connsiteY11" fmla="*/ 10000 h 10034"/>
              <a:gd name="connsiteX12" fmla="*/ 903 w 10000"/>
              <a:gd name="connsiteY12" fmla="*/ 10034 h 10034"/>
              <a:gd name="connsiteX13" fmla="*/ 8054 w 10000"/>
              <a:gd name="connsiteY13" fmla="*/ 10000 h 10034"/>
              <a:gd name="connsiteX14" fmla="*/ 8575 w 10000"/>
              <a:gd name="connsiteY14" fmla="*/ 10000 h 10034"/>
              <a:gd name="connsiteX15" fmla="*/ 8657 w 10000"/>
              <a:gd name="connsiteY15" fmla="*/ 9906 h 10034"/>
              <a:gd name="connsiteX16" fmla="*/ 8685 w 10000"/>
              <a:gd name="connsiteY16" fmla="*/ 9811 h 10034"/>
              <a:gd name="connsiteX17" fmla="*/ 10000 w 10000"/>
              <a:gd name="connsiteY17" fmla="*/ 5283 h 10034"/>
              <a:gd name="connsiteX18" fmla="*/ 10000 w 10000"/>
              <a:gd name="connsiteY18" fmla="*/ 4717 h 10034"/>
              <a:gd name="connsiteX0" fmla="*/ 10000 w 10000"/>
              <a:gd name="connsiteY0" fmla="*/ 4717 h 10034"/>
              <a:gd name="connsiteX1" fmla="*/ 8685 w 10000"/>
              <a:gd name="connsiteY1" fmla="*/ 189 h 10034"/>
              <a:gd name="connsiteX2" fmla="*/ 8657 w 10000"/>
              <a:gd name="connsiteY2" fmla="*/ 94 h 10034"/>
              <a:gd name="connsiteX3" fmla="*/ 8575 w 10000"/>
              <a:gd name="connsiteY3" fmla="*/ 0 h 10034"/>
              <a:gd name="connsiteX4" fmla="*/ 8054 w 10000"/>
              <a:gd name="connsiteY4" fmla="*/ 0 h 10034"/>
              <a:gd name="connsiteX5" fmla="*/ 879 w 10000"/>
              <a:gd name="connsiteY5" fmla="*/ 70 h 10034"/>
              <a:gd name="connsiteX6" fmla="*/ 137 w 10000"/>
              <a:gd name="connsiteY6" fmla="*/ 0 h 10034"/>
              <a:gd name="connsiteX7" fmla="*/ 0 w 10000"/>
              <a:gd name="connsiteY7" fmla="*/ 0 h 10034"/>
              <a:gd name="connsiteX8" fmla="*/ 0 w 10000"/>
              <a:gd name="connsiteY8" fmla="*/ 472 h 10034"/>
              <a:gd name="connsiteX9" fmla="*/ 0 w 10000"/>
              <a:gd name="connsiteY9" fmla="*/ 9434 h 10034"/>
              <a:gd name="connsiteX10" fmla="*/ 0 w 10000"/>
              <a:gd name="connsiteY10" fmla="*/ 10000 h 10034"/>
              <a:gd name="connsiteX11" fmla="*/ 903 w 10000"/>
              <a:gd name="connsiteY11" fmla="*/ 10034 h 10034"/>
              <a:gd name="connsiteX12" fmla="*/ 8054 w 10000"/>
              <a:gd name="connsiteY12" fmla="*/ 10000 h 10034"/>
              <a:gd name="connsiteX13" fmla="*/ 8575 w 10000"/>
              <a:gd name="connsiteY13" fmla="*/ 10000 h 10034"/>
              <a:gd name="connsiteX14" fmla="*/ 8657 w 10000"/>
              <a:gd name="connsiteY14" fmla="*/ 9906 h 10034"/>
              <a:gd name="connsiteX15" fmla="*/ 8685 w 10000"/>
              <a:gd name="connsiteY15" fmla="*/ 9811 h 10034"/>
              <a:gd name="connsiteX16" fmla="*/ 10000 w 10000"/>
              <a:gd name="connsiteY16" fmla="*/ 5283 h 10034"/>
              <a:gd name="connsiteX17" fmla="*/ 10000 w 10000"/>
              <a:gd name="connsiteY17" fmla="*/ 4717 h 10034"/>
              <a:gd name="connsiteX0" fmla="*/ 10000 w 10000"/>
              <a:gd name="connsiteY0" fmla="*/ 4717 h 10034"/>
              <a:gd name="connsiteX1" fmla="*/ 8685 w 10000"/>
              <a:gd name="connsiteY1" fmla="*/ 189 h 10034"/>
              <a:gd name="connsiteX2" fmla="*/ 8657 w 10000"/>
              <a:gd name="connsiteY2" fmla="*/ 94 h 10034"/>
              <a:gd name="connsiteX3" fmla="*/ 8575 w 10000"/>
              <a:gd name="connsiteY3" fmla="*/ 0 h 10034"/>
              <a:gd name="connsiteX4" fmla="*/ 8054 w 10000"/>
              <a:gd name="connsiteY4" fmla="*/ 0 h 10034"/>
              <a:gd name="connsiteX5" fmla="*/ 879 w 10000"/>
              <a:gd name="connsiteY5" fmla="*/ 70 h 10034"/>
              <a:gd name="connsiteX6" fmla="*/ 137 w 10000"/>
              <a:gd name="connsiteY6" fmla="*/ 0 h 10034"/>
              <a:gd name="connsiteX7" fmla="*/ 0 w 10000"/>
              <a:gd name="connsiteY7" fmla="*/ 0 h 10034"/>
              <a:gd name="connsiteX8" fmla="*/ 0 w 10000"/>
              <a:gd name="connsiteY8" fmla="*/ 472 h 10034"/>
              <a:gd name="connsiteX9" fmla="*/ 0 w 10000"/>
              <a:gd name="connsiteY9" fmla="*/ 9434 h 10034"/>
              <a:gd name="connsiteX10" fmla="*/ 903 w 10000"/>
              <a:gd name="connsiteY10" fmla="*/ 10034 h 10034"/>
              <a:gd name="connsiteX11" fmla="*/ 8054 w 10000"/>
              <a:gd name="connsiteY11" fmla="*/ 10000 h 10034"/>
              <a:gd name="connsiteX12" fmla="*/ 8575 w 10000"/>
              <a:gd name="connsiteY12" fmla="*/ 10000 h 10034"/>
              <a:gd name="connsiteX13" fmla="*/ 8657 w 10000"/>
              <a:gd name="connsiteY13" fmla="*/ 9906 h 10034"/>
              <a:gd name="connsiteX14" fmla="*/ 8685 w 10000"/>
              <a:gd name="connsiteY14" fmla="*/ 9811 h 10034"/>
              <a:gd name="connsiteX15" fmla="*/ 10000 w 10000"/>
              <a:gd name="connsiteY15" fmla="*/ 5283 h 10034"/>
              <a:gd name="connsiteX16" fmla="*/ 10000 w 10000"/>
              <a:gd name="connsiteY16" fmla="*/ 4717 h 10034"/>
              <a:gd name="connsiteX0" fmla="*/ 10000 w 10000"/>
              <a:gd name="connsiteY0" fmla="*/ 4717 h 10034"/>
              <a:gd name="connsiteX1" fmla="*/ 8685 w 10000"/>
              <a:gd name="connsiteY1" fmla="*/ 189 h 10034"/>
              <a:gd name="connsiteX2" fmla="*/ 8657 w 10000"/>
              <a:gd name="connsiteY2" fmla="*/ 94 h 10034"/>
              <a:gd name="connsiteX3" fmla="*/ 8575 w 10000"/>
              <a:gd name="connsiteY3" fmla="*/ 0 h 10034"/>
              <a:gd name="connsiteX4" fmla="*/ 8054 w 10000"/>
              <a:gd name="connsiteY4" fmla="*/ 0 h 10034"/>
              <a:gd name="connsiteX5" fmla="*/ 879 w 10000"/>
              <a:gd name="connsiteY5" fmla="*/ 70 h 10034"/>
              <a:gd name="connsiteX6" fmla="*/ 137 w 10000"/>
              <a:gd name="connsiteY6" fmla="*/ 0 h 10034"/>
              <a:gd name="connsiteX7" fmla="*/ 0 w 10000"/>
              <a:gd name="connsiteY7" fmla="*/ 0 h 10034"/>
              <a:gd name="connsiteX8" fmla="*/ 0 w 10000"/>
              <a:gd name="connsiteY8" fmla="*/ 472 h 10034"/>
              <a:gd name="connsiteX9" fmla="*/ 903 w 10000"/>
              <a:gd name="connsiteY9" fmla="*/ 10034 h 10034"/>
              <a:gd name="connsiteX10" fmla="*/ 8054 w 10000"/>
              <a:gd name="connsiteY10" fmla="*/ 10000 h 10034"/>
              <a:gd name="connsiteX11" fmla="*/ 8575 w 10000"/>
              <a:gd name="connsiteY11" fmla="*/ 10000 h 10034"/>
              <a:gd name="connsiteX12" fmla="*/ 8657 w 10000"/>
              <a:gd name="connsiteY12" fmla="*/ 9906 h 10034"/>
              <a:gd name="connsiteX13" fmla="*/ 8685 w 10000"/>
              <a:gd name="connsiteY13" fmla="*/ 9811 h 10034"/>
              <a:gd name="connsiteX14" fmla="*/ 10000 w 10000"/>
              <a:gd name="connsiteY14" fmla="*/ 5283 h 10034"/>
              <a:gd name="connsiteX15" fmla="*/ 10000 w 10000"/>
              <a:gd name="connsiteY15" fmla="*/ 4717 h 10034"/>
              <a:gd name="connsiteX0" fmla="*/ 10000 w 10000"/>
              <a:gd name="connsiteY0" fmla="*/ 4717 h 10034"/>
              <a:gd name="connsiteX1" fmla="*/ 8685 w 10000"/>
              <a:gd name="connsiteY1" fmla="*/ 189 h 10034"/>
              <a:gd name="connsiteX2" fmla="*/ 8657 w 10000"/>
              <a:gd name="connsiteY2" fmla="*/ 94 h 10034"/>
              <a:gd name="connsiteX3" fmla="*/ 8575 w 10000"/>
              <a:gd name="connsiteY3" fmla="*/ 0 h 10034"/>
              <a:gd name="connsiteX4" fmla="*/ 8054 w 10000"/>
              <a:gd name="connsiteY4" fmla="*/ 0 h 10034"/>
              <a:gd name="connsiteX5" fmla="*/ 879 w 10000"/>
              <a:gd name="connsiteY5" fmla="*/ 70 h 10034"/>
              <a:gd name="connsiteX6" fmla="*/ 137 w 10000"/>
              <a:gd name="connsiteY6" fmla="*/ 0 h 10034"/>
              <a:gd name="connsiteX7" fmla="*/ 0 w 10000"/>
              <a:gd name="connsiteY7" fmla="*/ 0 h 10034"/>
              <a:gd name="connsiteX8" fmla="*/ 903 w 10000"/>
              <a:gd name="connsiteY8" fmla="*/ 10034 h 10034"/>
              <a:gd name="connsiteX9" fmla="*/ 8054 w 10000"/>
              <a:gd name="connsiteY9" fmla="*/ 10000 h 10034"/>
              <a:gd name="connsiteX10" fmla="*/ 8575 w 10000"/>
              <a:gd name="connsiteY10" fmla="*/ 10000 h 10034"/>
              <a:gd name="connsiteX11" fmla="*/ 8657 w 10000"/>
              <a:gd name="connsiteY11" fmla="*/ 9906 h 10034"/>
              <a:gd name="connsiteX12" fmla="*/ 8685 w 10000"/>
              <a:gd name="connsiteY12" fmla="*/ 9811 h 10034"/>
              <a:gd name="connsiteX13" fmla="*/ 10000 w 10000"/>
              <a:gd name="connsiteY13" fmla="*/ 5283 h 10034"/>
              <a:gd name="connsiteX14" fmla="*/ 10000 w 10000"/>
              <a:gd name="connsiteY14" fmla="*/ 4717 h 10034"/>
              <a:gd name="connsiteX0" fmla="*/ 9863 w 9863"/>
              <a:gd name="connsiteY0" fmla="*/ 4717 h 10034"/>
              <a:gd name="connsiteX1" fmla="*/ 8548 w 9863"/>
              <a:gd name="connsiteY1" fmla="*/ 189 h 10034"/>
              <a:gd name="connsiteX2" fmla="*/ 8520 w 9863"/>
              <a:gd name="connsiteY2" fmla="*/ 94 h 10034"/>
              <a:gd name="connsiteX3" fmla="*/ 8438 w 9863"/>
              <a:gd name="connsiteY3" fmla="*/ 0 h 10034"/>
              <a:gd name="connsiteX4" fmla="*/ 7917 w 9863"/>
              <a:gd name="connsiteY4" fmla="*/ 0 h 10034"/>
              <a:gd name="connsiteX5" fmla="*/ 742 w 9863"/>
              <a:gd name="connsiteY5" fmla="*/ 70 h 10034"/>
              <a:gd name="connsiteX6" fmla="*/ 0 w 9863"/>
              <a:gd name="connsiteY6" fmla="*/ 0 h 10034"/>
              <a:gd name="connsiteX7" fmla="*/ 766 w 9863"/>
              <a:gd name="connsiteY7" fmla="*/ 10034 h 10034"/>
              <a:gd name="connsiteX8" fmla="*/ 7917 w 9863"/>
              <a:gd name="connsiteY8" fmla="*/ 10000 h 10034"/>
              <a:gd name="connsiteX9" fmla="*/ 8438 w 9863"/>
              <a:gd name="connsiteY9" fmla="*/ 10000 h 10034"/>
              <a:gd name="connsiteX10" fmla="*/ 8520 w 9863"/>
              <a:gd name="connsiteY10" fmla="*/ 9906 h 10034"/>
              <a:gd name="connsiteX11" fmla="*/ 8548 w 9863"/>
              <a:gd name="connsiteY11" fmla="*/ 9811 h 10034"/>
              <a:gd name="connsiteX12" fmla="*/ 9863 w 9863"/>
              <a:gd name="connsiteY12" fmla="*/ 5283 h 10034"/>
              <a:gd name="connsiteX13" fmla="*/ 9863 w 9863"/>
              <a:gd name="connsiteY13" fmla="*/ 4717 h 10034"/>
              <a:gd name="connsiteX0" fmla="*/ 9248 w 9248"/>
              <a:gd name="connsiteY0" fmla="*/ 4701 h 10000"/>
              <a:gd name="connsiteX1" fmla="*/ 7915 w 9248"/>
              <a:gd name="connsiteY1" fmla="*/ 188 h 10000"/>
              <a:gd name="connsiteX2" fmla="*/ 7886 w 9248"/>
              <a:gd name="connsiteY2" fmla="*/ 94 h 10000"/>
              <a:gd name="connsiteX3" fmla="*/ 7803 w 9248"/>
              <a:gd name="connsiteY3" fmla="*/ 0 h 10000"/>
              <a:gd name="connsiteX4" fmla="*/ 7275 w 9248"/>
              <a:gd name="connsiteY4" fmla="*/ 0 h 10000"/>
              <a:gd name="connsiteX5" fmla="*/ 0 w 9248"/>
              <a:gd name="connsiteY5" fmla="*/ 70 h 10000"/>
              <a:gd name="connsiteX6" fmla="*/ 25 w 9248"/>
              <a:gd name="connsiteY6" fmla="*/ 10000 h 10000"/>
              <a:gd name="connsiteX7" fmla="*/ 7275 w 9248"/>
              <a:gd name="connsiteY7" fmla="*/ 9966 h 10000"/>
              <a:gd name="connsiteX8" fmla="*/ 7803 w 9248"/>
              <a:gd name="connsiteY8" fmla="*/ 9966 h 10000"/>
              <a:gd name="connsiteX9" fmla="*/ 7886 w 9248"/>
              <a:gd name="connsiteY9" fmla="*/ 9872 h 10000"/>
              <a:gd name="connsiteX10" fmla="*/ 7915 w 9248"/>
              <a:gd name="connsiteY10" fmla="*/ 9778 h 10000"/>
              <a:gd name="connsiteX11" fmla="*/ 9248 w 9248"/>
              <a:gd name="connsiteY11" fmla="*/ 5265 h 10000"/>
              <a:gd name="connsiteX12" fmla="*/ 9248 w 9248"/>
              <a:gd name="connsiteY12" fmla="*/ 4701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0FEAE-9051-4A1B-B4DD-17428E4218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8556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6F924-335F-4F9A-9311-C884E5458930}" type="datetimeFigureOut">
              <a:rPr lang="en-US" smtClean="0"/>
              <a:t>12/30/2013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>
            <a:spLocks/>
          </p:cNvSpPr>
          <p:nvPr/>
        </p:nvSpPr>
        <p:spPr bwMode="auto">
          <a:xfrm flipV="1">
            <a:off x="-4189" y="3178175"/>
            <a:ext cx="1588527" cy="507297"/>
          </a:xfrm>
          <a:custGeom>
            <a:avLst/>
            <a:gdLst>
              <a:gd name="T0" fmla="*/ 365 w 367"/>
              <a:gd name="T1" fmla="*/ 50 h 106"/>
              <a:gd name="T2" fmla="*/ 317 w 367"/>
              <a:gd name="T3" fmla="*/ 2 h 106"/>
              <a:gd name="T4" fmla="*/ 316 w 367"/>
              <a:gd name="T5" fmla="*/ 1 h 106"/>
              <a:gd name="T6" fmla="*/ 313 w 367"/>
              <a:gd name="T7" fmla="*/ 0 h 106"/>
              <a:gd name="T8" fmla="*/ 294 w 367"/>
              <a:gd name="T9" fmla="*/ 0 h 106"/>
              <a:gd name="T10" fmla="*/ 5 w 367"/>
              <a:gd name="T11" fmla="*/ 0 h 106"/>
              <a:gd name="T12" fmla="*/ 0 w 367"/>
              <a:gd name="T13" fmla="*/ 0 h 106"/>
              <a:gd name="T14" fmla="*/ 0 w 367"/>
              <a:gd name="T15" fmla="*/ 5 h 106"/>
              <a:gd name="T16" fmla="*/ 0 w 367"/>
              <a:gd name="T17" fmla="*/ 100 h 106"/>
              <a:gd name="T18" fmla="*/ 0 w 367"/>
              <a:gd name="T19" fmla="*/ 106 h 106"/>
              <a:gd name="T20" fmla="*/ 5 w 367"/>
              <a:gd name="T21" fmla="*/ 106 h 106"/>
              <a:gd name="T22" fmla="*/ 294 w 367"/>
              <a:gd name="T23" fmla="*/ 106 h 106"/>
              <a:gd name="T24" fmla="*/ 313 w 367"/>
              <a:gd name="T25" fmla="*/ 106 h 106"/>
              <a:gd name="T26" fmla="*/ 316 w 367"/>
              <a:gd name="T27" fmla="*/ 105 h 106"/>
              <a:gd name="T28" fmla="*/ 317 w 367"/>
              <a:gd name="T29" fmla="*/ 104 h 106"/>
              <a:gd name="T30" fmla="*/ 365 w 367"/>
              <a:gd name="T31" fmla="*/ 56 h 106"/>
              <a:gd name="T32" fmla="*/ 365 w 367"/>
              <a:gd name="T33" fmla="*/ 50 h 106"/>
              <a:gd name="connsiteX0" fmla="*/ 9946 w 9946"/>
              <a:gd name="connsiteY0" fmla="*/ 4717 h 10000"/>
              <a:gd name="connsiteX1" fmla="*/ 8638 w 9946"/>
              <a:gd name="connsiteY1" fmla="*/ 189 h 10000"/>
              <a:gd name="connsiteX2" fmla="*/ 8610 w 9946"/>
              <a:gd name="connsiteY2" fmla="*/ 94 h 10000"/>
              <a:gd name="connsiteX3" fmla="*/ 8529 w 9946"/>
              <a:gd name="connsiteY3" fmla="*/ 0 h 10000"/>
              <a:gd name="connsiteX4" fmla="*/ 8011 w 9946"/>
              <a:gd name="connsiteY4" fmla="*/ 0 h 10000"/>
              <a:gd name="connsiteX5" fmla="*/ 874 w 9946"/>
              <a:gd name="connsiteY5" fmla="*/ 70 h 10000"/>
              <a:gd name="connsiteX6" fmla="*/ 136 w 9946"/>
              <a:gd name="connsiteY6" fmla="*/ 0 h 10000"/>
              <a:gd name="connsiteX7" fmla="*/ 0 w 9946"/>
              <a:gd name="connsiteY7" fmla="*/ 0 h 10000"/>
              <a:gd name="connsiteX8" fmla="*/ 0 w 9946"/>
              <a:gd name="connsiteY8" fmla="*/ 472 h 10000"/>
              <a:gd name="connsiteX9" fmla="*/ 0 w 9946"/>
              <a:gd name="connsiteY9" fmla="*/ 9434 h 10000"/>
              <a:gd name="connsiteX10" fmla="*/ 0 w 9946"/>
              <a:gd name="connsiteY10" fmla="*/ 10000 h 10000"/>
              <a:gd name="connsiteX11" fmla="*/ 136 w 9946"/>
              <a:gd name="connsiteY11" fmla="*/ 10000 h 10000"/>
              <a:gd name="connsiteX12" fmla="*/ 8011 w 9946"/>
              <a:gd name="connsiteY12" fmla="*/ 10000 h 10000"/>
              <a:gd name="connsiteX13" fmla="*/ 8529 w 9946"/>
              <a:gd name="connsiteY13" fmla="*/ 10000 h 10000"/>
              <a:gd name="connsiteX14" fmla="*/ 8610 w 9946"/>
              <a:gd name="connsiteY14" fmla="*/ 9906 h 10000"/>
              <a:gd name="connsiteX15" fmla="*/ 8638 w 9946"/>
              <a:gd name="connsiteY15" fmla="*/ 9811 h 10000"/>
              <a:gd name="connsiteX16" fmla="*/ 9946 w 9946"/>
              <a:gd name="connsiteY16" fmla="*/ 5283 h 10000"/>
              <a:gd name="connsiteX17" fmla="*/ 9946 w 9946"/>
              <a:gd name="connsiteY17" fmla="*/ 4717 h 10000"/>
              <a:gd name="connsiteX0" fmla="*/ 10000 w 10000"/>
              <a:gd name="connsiteY0" fmla="*/ 4717 h 10034"/>
              <a:gd name="connsiteX1" fmla="*/ 8685 w 10000"/>
              <a:gd name="connsiteY1" fmla="*/ 189 h 10034"/>
              <a:gd name="connsiteX2" fmla="*/ 8657 w 10000"/>
              <a:gd name="connsiteY2" fmla="*/ 94 h 10034"/>
              <a:gd name="connsiteX3" fmla="*/ 8575 w 10000"/>
              <a:gd name="connsiteY3" fmla="*/ 0 h 10034"/>
              <a:gd name="connsiteX4" fmla="*/ 8054 w 10000"/>
              <a:gd name="connsiteY4" fmla="*/ 0 h 10034"/>
              <a:gd name="connsiteX5" fmla="*/ 879 w 10000"/>
              <a:gd name="connsiteY5" fmla="*/ 70 h 10034"/>
              <a:gd name="connsiteX6" fmla="*/ 137 w 10000"/>
              <a:gd name="connsiteY6" fmla="*/ 0 h 10034"/>
              <a:gd name="connsiteX7" fmla="*/ 0 w 10000"/>
              <a:gd name="connsiteY7" fmla="*/ 0 h 10034"/>
              <a:gd name="connsiteX8" fmla="*/ 0 w 10000"/>
              <a:gd name="connsiteY8" fmla="*/ 472 h 10034"/>
              <a:gd name="connsiteX9" fmla="*/ 0 w 10000"/>
              <a:gd name="connsiteY9" fmla="*/ 9434 h 10034"/>
              <a:gd name="connsiteX10" fmla="*/ 0 w 10000"/>
              <a:gd name="connsiteY10" fmla="*/ 10000 h 10034"/>
              <a:gd name="connsiteX11" fmla="*/ 137 w 10000"/>
              <a:gd name="connsiteY11" fmla="*/ 10000 h 10034"/>
              <a:gd name="connsiteX12" fmla="*/ 903 w 10000"/>
              <a:gd name="connsiteY12" fmla="*/ 10034 h 10034"/>
              <a:gd name="connsiteX13" fmla="*/ 8054 w 10000"/>
              <a:gd name="connsiteY13" fmla="*/ 10000 h 10034"/>
              <a:gd name="connsiteX14" fmla="*/ 8575 w 10000"/>
              <a:gd name="connsiteY14" fmla="*/ 10000 h 10034"/>
              <a:gd name="connsiteX15" fmla="*/ 8657 w 10000"/>
              <a:gd name="connsiteY15" fmla="*/ 9906 h 10034"/>
              <a:gd name="connsiteX16" fmla="*/ 8685 w 10000"/>
              <a:gd name="connsiteY16" fmla="*/ 9811 h 10034"/>
              <a:gd name="connsiteX17" fmla="*/ 10000 w 10000"/>
              <a:gd name="connsiteY17" fmla="*/ 5283 h 10034"/>
              <a:gd name="connsiteX18" fmla="*/ 10000 w 10000"/>
              <a:gd name="connsiteY18" fmla="*/ 4717 h 10034"/>
              <a:gd name="connsiteX0" fmla="*/ 10000 w 10000"/>
              <a:gd name="connsiteY0" fmla="*/ 4717 h 10034"/>
              <a:gd name="connsiteX1" fmla="*/ 8685 w 10000"/>
              <a:gd name="connsiteY1" fmla="*/ 189 h 10034"/>
              <a:gd name="connsiteX2" fmla="*/ 8657 w 10000"/>
              <a:gd name="connsiteY2" fmla="*/ 94 h 10034"/>
              <a:gd name="connsiteX3" fmla="*/ 8575 w 10000"/>
              <a:gd name="connsiteY3" fmla="*/ 0 h 10034"/>
              <a:gd name="connsiteX4" fmla="*/ 8054 w 10000"/>
              <a:gd name="connsiteY4" fmla="*/ 0 h 10034"/>
              <a:gd name="connsiteX5" fmla="*/ 879 w 10000"/>
              <a:gd name="connsiteY5" fmla="*/ 70 h 10034"/>
              <a:gd name="connsiteX6" fmla="*/ 137 w 10000"/>
              <a:gd name="connsiteY6" fmla="*/ 0 h 10034"/>
              <a:gd name="connsiteX7" fmla="*/ 0 w 10000"/>
              <a:gd name="connsiteY7" fmla="*/ 0 h 10034"/>
              <a:gd name="connsiteX8" fmla="*/ 0 w 10000"/>
              <a:gd name="connsiteY8" fmla="*/ 472 h 10034"/>
              <a:gd name="connsiteX9" fmla="*/ 0 w 10000"/>
              <a:gd name="connsiteY9" fmla="*/ 9434 h 10034"/>
              <a:gd name="connsiteX10" fmla="*/ 0 w 10000"/>
              <a:gd name="connsiteY10" fmla="*/ 10000 h 10034"/>
              <a:gd name="connsiteX11" fmla="*/ 903 w 10000"/>
              <a:gd name="connsiteY11" fmla="*/ 10034 h 10034"/>
              <a:gd name="connsiteX12" fmla="*/ 8054 w 10000"/>
              <a:gd name="connsiteY12" fmla="*/ 10000 h 10034"/>
              <a:gd name="connsiteX13" fmla="*/ 8575 w 10000"/>
              <a:gd name="connsiteY13" fmla="*/ 10000 h 10034"/>
              <a:gd name="connsiteX14" fmla="*/ 8657 w 10000"/>
              <a:gd name="connsiteY14" fmla="*/ 9906 h 10034"/>
              <a:gd name="connsiteX15" fmla="*/ 8685 w 10000"/>
              <a:gd name="connsiteY15" fmla="*/ 9811 h 10034"/>
              <a:gd name="connsiteX16" fmla="*/ 10000 w 10000"/>
              <a:gd name="connsiteY16" fmla="*/ 5283 h 10034"/>
              <a:gd name="connsiteX17" fmla="*/ 10000 w 10000"/>
              <a:gd name="connsiteY17" fmla="*/ 4717 h 10034"/>
              <a:gd name="connsiteX0" fmla="*/ 10000 w 10000"/>
              <a:gd name="connsiteY0" fmla="*/ 4717 h 10034"/>
              <a:gd name="connsiteX1" fmla="*/ 8685 w 10000"/>
              <a:gd name="connsiteY1" fmla="*/ 189 h 10034"/>
              <a:gd name="connsiteX2" fmla="*/ 8657 w 10000"/>
              <a:gd name="connsiteY2" fmla="*/ 94 h 10034"/>
              <a:gd name="connsiteX3" fmla="*/ 8575 w 10000"/>
              <a:gd name="connsiteY3" fmla="*/ 0 h 10034"/>
              <a:gd name="connsiteX4" fmla="*/ 8054 w 10000"/>
              <a:gd name="connsiteY4" fmla="*/ 0 h 10034"/>
              <a:gd name="connsiteX5" fmla="*/ 879 w 10000"/>
              <a:gd name="connsiteY5" fmla="*/ 70 h 10034"/>
              <a:gd name="connsiteX6" fmla="*/ 137 w 10000"/>
              <a:gd name="connsiteY6" fmla="*/ 0 h 10034"/>
              <a:gd name="connsiteX7" fmla="*/ 0 w 10000"/>
              <a:gd name="connsiteY7" fmla="*/ 0 h 10034"/>
              <a:gd name="connsiteX8" fmla="*/ 0 w 10000"/>
              <a:gd name="connsiteY8" fmla="*/ 472 h 10034"/>
              <a:gd name="connsiteX9" fmla="*/ 0 w 10000"/>
              <a:gd name="connsiteY9" fmla="*/ 9434 h 10034"/>
              <a:gd name="connsiteX10" fmla="*/ 903 w 10000"/>
              <a:gd name="connsiteY10" fmla="*/ 10034 h 10034"/>
              <a:gd name="connsiteX11" fmla="*/ 8054 w 10000"/>
              <a:gd name="connsiteY11" fmla="*/ 10000 h 10034"/>
              <a:gd name="connsiteX12" fmla="*/ 8575 w 10000"/>
              <a:gd name="connsiteY12" fmla="*/ 10000 h 10034"/>
              <a:gd name="connsiteX13" fmla="*/ 8657 w 10000"/>
              <a:gd name="connsiteY13" fmla="*/ 9906 h 10034"/>
              <a:gd name="connsiteX14" fmla="*/ 8685 w 10000"/>
              <a:gd name="connsiteY14" fmla="*/ 9811 h 10034"/>
              <a:gd name="connsiteX15" fmla="*/ 10000 w 10000"/>
              <a:gd name="connsiteY15" fmla="*/ 5283 h 10034"/>
              <a:gd name="connsiteX16" fmla="*/ 10000 w 10000"/>
              <a:gd name="connsiteY16" fmla="*/ 4717 h 10034"/>
              <a:gd name="connsiteX0" fmla="*/ 10000 w 10000"/>
              <a:gd name="connsiteY0" fmla="*/ 4717 h 10034"/>
              <a:gd name="connsiteX1" fmla="*/ 8685 w 10000"/>
              <a:gd name="connsiteY1" fmla="*/ 189 h 10034"/>
              <a:gd name="connsiteX2" fmla="*/ 8657 w 10000"/>
              <a:gd name="connsiteY2" fmla="*/ 94 h 10034"/>
              <a:gd name="connsiteX3" fmla="*/ 8575 w 10000"/>
              <a:gd name="connsiteY3" fmla="*/ 0 h 10034"/>
              <a:gd name="connsiteX4" fmla="*/ 8054 w 10000"/>
              <a:gd name="connsiteY4" fmla="*/ 0 h 10034"/>
              <a:gd name="connsiteX5" fmla="*/ 879 w 10000"/>
              <a:gd name="connsiteY5" fmla="*/ 70 h 10034"/>
              <a:gd name="connsiteX6" fmla="*/ 137 w 10000"/>
              <a:gd name="connsiteY6" fmla="*/ 0 h 10034"/>
              <a:gd name="connsiteX7" fmla="*/ 0 w 10000"/>
              <a:gd name="connsiteY7" fmla="*/ 0 h 10034"/>
              <a:gd name="connsiteX8" fmla="*/ 0 w 10000"/>
              <a:gd name="connsiteY8" fmla="*/ 472 h 10034"/>
              <a:gd name="connsiteX9" fmla="*/ 903 w 10000"/>
              <a:gd name="connsiteY9" fmla="*/ 10034 h 10034"/>
              <a:gd name="connsiteX10" fmla="*/ 8054 w 10000"/>
              <a:gd name="connsiteY10" fmla="*/ 10000 h 10034"/>
              <a:gd name="connsiteX11" fmla="*/ 8575 w 10000"/>
              <a:gd name="connsiteY11" fmla="*/ 10000 h 10034"/>
              <a:gd name="connsiteX12" fmla="*/ 8657 w 10000"/>
              <a:gd name="connsiteY12" fmla="*/ 9906 h 10034"/>
              <a:gd name="connsiteX13" fmla="*/ 8685 w 10000"/>
              <a:gd name="connsiteY13" fmla="*/ 9811 h 10034"/>
              <a:gd name="connsiteX14" fmla="*/ 10000 w 10000"/>
              <a:gd name="connsiteY14" fmla="*/ 5283 h 10034"/>
              <a:gd name="connsiteX15" fmla="*/ 10000 w 10000"/>
              <a:gd name="connsiteY15" fmla="*/ 4717 h 10034"/>
              <a:gd name="connsiteX0" fmla="*/ 10000 w 10000"/>
              <a:gd name="connsiteY0" fmla="*/ 4717 h 10034"/>
              <a:gd name="connsiteX1" fmla="*/ 8685 w 10000"/>
              <a:gd name="connsiteY1" fmla="*/ 189 h 10034"/>
              <a:gd name="connsiteX2" fmla="*/ 8657 w 10000"/>
              <a:gd name="connsiteY2" fmla="*/ 94 h 10034"/>
              <a:gd name="connsiteX3" fmla="*/ 8575 w 10000"/>
              <a:gd name="connsiteY3" fmla="*/ 0 h 10034"/>
              <a:gd name="connsiteX4" fmla="*/ 8054 w 10000"/>
              <a:gd name="connsiteY4" fmla="*/ 0 h 10034"/>
              <a:gd name="connsiteX5" fmla="*/ 879 w 10000"/>
              <a:gd name="connsiteY5" fmla="*/ 70 h 10034"/>
              <a:gd name="connsiteX6" fmla="*/ 137 w 10000"/>
              <a:gd name="connsiteY6" fmla="*/ 0 h 10034"/>
              <a:gd name="connsiteX7" fmla="*/ 0 w 10000"/>
              <a:gd name="connsiteY7" fmla="*/ 0 h 10034"/>
              <a:gd name="connsiteX8" fmla="*/ 903 w 10000"/>
              <a:gd name="connsiteY8" fmla="*/ 10034 h 10034"/>
              <a:gd name="connsiteX9" fmla="*/ 8054 w 10000"/>
              <a:gd name="connsiteY9" fmla="*/ 10000 h 10034"/>
              <a:gd name="connsiteX10" fmla="*/ 8575 w 10000"/>
              <a:gd name="connsiteY10" fmla="*/ 10000 h 10034"/>
              <a:gd name="connsiteX11" fmla="*/ 8657 w 10000"/>
              <a:gd name="connsiteY11" fmla="*/ 9906 h 10034"/>
              <a:gd name="connsiteX12" fmla="*/ 8685 w 10000"/>
              <a:gd name="connsiteY12" fmla="*/ 9811 h 10034"/>
              <a:gd name="connsiteX13" fmla="*/ 10000 w 10000"/>
              <a:gd name="connsiteY13" fmla="*/ 5283 h 10034"/>
              <a:gd name="connsiteX14" fmla="*/ 10000 w 10000"/>
              <a:gd name="connsiteY14" fmla="*/ 4717 h 10034"/>
              <a:gd name="connsiteX0" fmla="*/ 9863 w 9863"/>
              <a:gd name="connsiteY0" fmla="*/ 4717 h 10034"/>
              <a:gd name="connsiteX1" fmla="*/ 8548 w 9863"/>
              <a:gd name="connsiteY1" fmla="*/ 189 h 10034"/>
              <a:gd name="connsiteX2" fmla="*/ 8520 w 9863"/>
              <a:gd name="connsiteY2" fmla="*/ 94 h 10034"/>
              <a:gd name="connsiteX3" fmla="*/ 8438 w 9863"/>
              <a:gd name="connsiteY3" fmla="*/ 0 h 10034"/>
              <a:gd name="connsiteX4" fmla="*/ 7917 w 9863"/>
              <a:gd name="connsiteY4" fmla="*/ 0 h 10034"/>
              <a:gd name="connsiteX5" fmla="*/ 742 w 9863"/>
              <a:gd name="connsiteY5" fmla="*/ 70 h 10034"/>
              <a:gd name="connsiteX6" fmla="*/ 0 w 9863"/>
              <a:gd name="connsiteY6" fmla="*/ 0 h 10034"/>
              <a:gd name="connsiteX7" fmla="*/ 766 w 9863"/>
              <a:gd name="connsiteY7" fmla="*/ 10034 h 10034"/>
              <a:gd name="connsiteX8" fmla="*/ 7917 w 9863"/>
              <a:gd name="connsiteY8" fmla="*/ 10000 h 10034"/>
              <a:gd name="connsiteX9" fmla="*/ 8438 w 9863"/>
              <a:gd name="connsiteY9" fmla="*/ 10000 h 10034"/>
              <a:gd name="connsiteX10" fmla="*/ 8520 w 9863"/>
              <a:gd name="connsiteY10" fmla="*/ 9906 h 10034"/>
              <a:gd name="connsiteX11" fmla="*/ 8548 w 9863"/>
              <a:gd name="connsiteY11" fmla="*/ 9811 h 10034"/>
              <a:gd name="connsiteX12" fmla="*/ 9863 w 9863"/>
              <a:gd name="connsiteY12" fmla="*/ 5283 h 10034"/>
              <a:gd name="connsiteX13" fmla="*/ 9863 w 9863"/>
              <a:gd name="connsiteY13" fmla="*/ 4717 h 10034"/>
              <a:gd name="connsiteX0" fmla="*/ 9248 w 9248"/>
              <a:gd name="connsiteY0" fmla="*/ 4701 h 10000"/>
              <a:gd name="connsiteX1" fmla="*/ 7915 w 9248"/>
              <a:gd name="connsiteY1" fmla="*/ 188 h 10000"/>
              <a:gd name="connsiteX2" fmla="*/ 7886 w 9248"/>
              <a:gd name="connsiteY2" fmla="*/ 94 h 10000"/>
              <a:gd name="connsiteX3" fmla="*/ 7803 w 9248"/>
              <a:gd name="connsiteY3" fmla="*/ 0 h 10000"/>
              <a:gd name="connsiteX4" fmla="*/ 7275 w 9248"/>
              <a:gd name="connsiteY4" fmla="*/ 0 h 10000"/>
              <a:gd name="connsiteX5" fmla="*/ 0 w 9248"/>
              <a:gd name="connsiteY5" fmla="*/ 70 h 10000"/>
              <a:gd name="connsiteX6" fmla="*/ 25 w 9248"/>
              <a:gd name="connsiteY6" fmla="*/ 10000 h 10000"/>
              <a:gd name="connsiteX7" fmla="*/ 7275 w 9248"/>
              <a:gd name="connsiteY7" fmla="*/ 9966 h 10000"/>
              <a:gd name="connsiteX8" fmla="*/ 7803 w 9248"/>
              <a:gd name="connsiteY8" fmla="*/ 9966 h 10000"/>
              <a:gd name="connsiteX9" fmla="*/ 7886 w 9248"/>
              <a:gd name="connsiteY9" fmla="*/ 9872 h 10000"/>
              <a:gd name="connsiteX10" fmla="*/ 7915 w 9248"/>
              <a:gd name="connsiteY10" fmla="*/ 9778 h 10000"/>
              <a:gd name="connsiteX11" fmla="*/ 9248 w 9248"/>
              <a:gd name="connsiteY11" fmla="*/ 5265 h 10000"/>
              <a:gd name="connsiteX12" fmla="*/ 9248 w 9248"/>
              <a:gd name="connsiteY12" fmla="*/ 4701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770FEAE-9051-4A1B-B4DD-17428E4218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69463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6F924-335F-4F9A-9311-C884E5458930}" type="datetimeFigureOut">
              <a:rPr lang="en-US" smtClean="0"/>
              <a:t>12/30/2013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>
            <a:spLocks/>
          </p:cNvSpPr>
          <p:nvPr/>
        </p:nvSpPr>
        <p:spPr bwMode="auto">
          <a:xfrm flipV="1">
            <a:off x="-4189" y="714375"/>
            <a:ext cx="1588527" cy="507297"/>
          </a:xfrm>
          <a:custGeom>
            <a:avLst/>
            <a:gdLst>
              <a:gd name="T0" fmla="*/ 365 w 367"/>
              <a:gd name="T1" fmla="*/ 50 h 106"/>
              <a:gd name="T2" fmla="*/ 317 w 367"/>
              <a:gd name="T3" fmla="*/ 2 h 106"/>
              <a:gd name="T4" fmla="*/ 316 w 367"/>
              <a:gd name="T5" fmla="*/ 1 h 106"/>
              <a:gd name="T6" fmla="*/ 313 w 367"/>
              <a:gd name="T7" fmla="*/ 0 h 106"/>
              <a:gd name="T8" fmla="*/ 294 w 367"/>
              <a:gd name="T9" fmla="*/ 0 h 106"/>
              <a:gd name="T10" fmla="*/ 5 w 367"/>
              <a:gd name="T11" fmla="*/ 0 h 106"/>
              <a:gd name="T12" fmla="*/ 0 w 367"/>
              <a:gd name="T13" fmla="*/ 0 h 106"/>
              <a:gd name="T14" fmla="*/ 0 w 367"/>
              <a:gd name="T15" fmla="*/ 5 h 106"/>
              <a:gd name="T16" fmla="*/ 0 w 367"/>
              <a:gd name="T17" fmla="*/ 100 h 106"/>
              <a:gd name="T18" fmla="*/ 0 w 367"/>
              <a:gd name="T19" fmla="*/ 106 h 106"/>
              <a:gd name="T20" fmla="*/ 5 w 367"/>
              <a:gd name="T21" fmla="*/ 106 h 106"/>
              <a:gd name="T22" fmla="*/ 294 w 367"/>
              <a:gd name="T23" fmla="*/ 106 h 106"/>
              <a:gd name="T24" fmla="*/ 313 w 367"/>
              <a:gd name="T25" fmla="*/ 106 h 106"/>
              <a:gd name="T26" fmla="*/ 316 w 367"/>
              <a:gd name="T27" fmla="*/ 105 h 106"/>
              <a:gd name="T28" fmla="*/ 317 w 367"/>
              <a:gd name="T29" fmla="*/ 104 h 106"/>
              <a:gd name="T30" fmla="*/ 365 w 367"/>
              <a:gd name="T31" fmla="*/ 56 h 106"/>
              <a:gd name="T32" fmla="*/ 365 w 367"/>
              <a:gd name="T33" fmla="*/ 50 h 106"/>
              <a:gd name="connsiteX0" fmla="*/ 9946 w 9946"/>
              <a:gd name="connsiteY0" fmla="*/ 4717 h 10000"/>
              <a:gd name="connsiteX1" fmla="*/ 8638 w 9946"/>
              <a:gd name="connsiteY1" fmla="*/ 189 h 10000"/>
              <a:gd name="connsiteX2" fmla="*/ 8610 w 9946"/>
              <a:gd name="connsiteY2" fmla="*/ 94 h 10000"/>
              <a:gd name="connsiteX3" fmla="*/ 8529 w 9946"/>
              <a:gd name="connsiteY3" fmla="*/ 0 h 10000"/>
              <a:gd name="connsiteX4" fmla="*/ 8011 w 9946"/>
              <a:gd name="connsiteY4" fmla="*/ 0 h 10000"/>
              <a:gd name="connsiteX5" fmla="*/ 874 w 9946"/>
              <a:gd name="connsiteY5" fmla="*/ 70 h 10000"/>
              <a:gd name="connsiteX6" fmla="*/ 136 w 9946"/>
              <a:gd name="connsiteY6" fmla="*/ 0 h 10000"/>
              <a:gd name="connsiteX7" fmla="*/ 0 w 9946"/>
              <a:gd name="connsiteY7" fmla="*/ 0 h 10000"/>
              <a:gd name="connsiteX8" fmla="*/ 0 w 9946"/>
              <a:gd name="connsiteY8" fmla="*/ 472 h 10000"/>
              <a:gd name="connsiteX9" fmla="*/ 0 w 9946"/>
              <a:gd name="connsiteY9" fmla="*/ 9434 h 10000"/>
              <a:gd name="connsiteX10" fmla="*/ 0 w 9946"/>
              <a:gd name="connsiteY10" fmla="*/ 10000 h 10000"/>
              <a:gd name="connsiteX11" fmla="*/ 136 w 9946"/>
              <a:gd name="connsiteY11" fmla="*/ 10000 h 10000"/>
              <a:gd name="connsiteX12" fmla="*/ 8011 w 9946"/>
              <a:gd name="connsiteY12" fmla="*/ 10000 h 10000"/>
              <a:gd name="connsiteX13" fmla="*/ 8529 w 9946"/>
              <a:gd name="connsiteY13" fmla="*/ 10000 h 10000"/>
              <a:gd name="connsiteX14" fmla="*/ 8610 w 9946"/>
              <a:gd name="connsiteY14" fmla="*/ 9906 h 10000"/>
              <a:gd name="connsiteX15" fmla="*/ 8638 w 9946"/>
              <a:gd name="connsiteY15" fmla="*/ 9811 h 10000"/>
              <a:gd name="connsiteX16" fmla="*/ 9946 w 9946"/>
              <a:gd name="connsiteY16" fmla="*/ 5283 h 10000"/>
              <a:gd name="connsiteX17" fmla="*/ 9946 w 9946"/>
              <a:gd name="connsiteY17" fmla="*/ 4717 h 10000"/>
              <a:gd name="connsiteX0" fmla="*/ 10000 w 10000"/>
              <a:gd name="connsiteY0" fmla="*/ 4717 h 10034"/>
              <a:gd name="connsiteX1" fmla="*/ 8685 w 10000"/>
              <a:gd name="connsiteY1" fmla="*/ 189 h 10034"/>
              <a:gd name="connsiteX2" fmla="*/ 8657 w 10000"/>
              <a:gd name="connsiteY2" fmla="*/ 94 h 10034"/>
              <a:gd name="connsiteX3" fmla="*/ 8575 w 10000"/>
              <a:gd name="connsiteY3" fmla="*/ 0 h 10034"/>
              <a:gd name="connsiteX4" fmla="*/ 8054 w 10000"/>
              <a:gd name="connsiteY4" fmla="*/ 0 h 10034"/>
              <a:gd name="connsiteX5" fmla="*/ 879 w 10000"/>
              <a:gd name="connsiteY5" fmla="*/ 70 h 10034"/>
              <a:gd name="connsiteX6" fmla="*/ 137 w 10000"/>
              <a:gd name="connsiteY6" fmla="*/ 0 h 10034"/>
              <a:gd name="connsiteX7" fmla="*/ 0 w 10000"/>
              <a:gd name="connsiteY7" fmla="*/ 0 h 10034"/>
              <a:gd name="connsiteX8" fmla="*/ 0 w 10000"/>
              <a:gd name="connsiteY8" fmla="*/ 472 h 10034"/>
              <a:gd name="connsiteX9" fmla="*/ 0 w 10000"/>
              <a:gd name="connsiteY9" fmla="*/ 9434 h 10034"/>
              <a:gd name="connsiteX10" fmla="*/ 0 w 10000"/>
              <a:gd name="connsiteY10" fmla="*/ 10000 h 10034"/>
              <a:gd name="connsiteX11" fmla="*/ 137 w 10000"/>
              <a:gd name="connsiteY11" fmla="*/ 10000 h 10034"/>
              <a:gd name="connsiteX12" fmla="*/ 903 w 10000"/>
              <a:gd name="connsiteY12" fmla="*/ 10034 h 10034"/>
              <a:gd name="connsiteX13" fmla="*/ 8054 w 10000"/>
              <a:gd name="connsiteY13" fmla="*/ 10000 h 10034"/>
              <a:gd name="connsiteX14" fmla="*/ 8575 w 10000"/>
              <a:gd name="connsiteY14" fmla="*/ 10000 h 10034"/>
              <a:gd name="connsiteX15" fmla="*/ 8657 w 10000"/>
              <a:gd name="connsiteY15" fmla="*/ 9906 h 10034"/>
              <a:gd name="connsiteX16" fmla="*/ 8685 w 10000"/>
              <a:gd name="connsiteY16" fmla="*/ 9811 h 10034"/>
              <a:gd name="connsiteX17" fmla="*/ 10000 w 10000"/>
              <a:gd name="connsiteY17" fmla="*/ 5283 h 10034"/>
              <a:gd name="connsiteX18" fmla="*/ 10000 w 10000"/>
              <a:gd name="connsiteY18" fmla="*/ 4717 h 10034"/>
              <a:gd name="connsiteX0" fmla="*/ 10000 w 10000"/>
              <a:gd name="connsiteY0" fmla="*/ 4717 h 10034"/>
              <a:gd name="connsiteX1" fmla="*/ 8685 w 10000"/>
              <a:gd name="connsiteY1" fmla="*/ 189 h 10034"/>
              <a:gd name="connsiteX2" fmla="*/ 8657 w 10000"/>
              <a:gd name="connsiteY2" fmla="*/ 94 h 10034"/>
              <a:gd name="connsiteX3" fmla="*/ 8575 w 10000"/>
              <a:gd name="connsiteY3" fmla="*/ 0 h 10034"/>
              <a:gd name="connsiteX4" fmla="*/ 8054 w 10000"/>
              <a:gd name="connsiteY4" fmla="*/ 0 h 10034"/>
              <a:gd name="connsiteX5" fmla="*/ 879 w 10000"/>
              <a:gd name="connsiteY5" fmla="*/ 70 h 10034"/>
              <a:gd name="connsiteX6" fmla="*/ 137 w 10000"/>
              <a:gd name="connsiteY6" fmla="*/ 0 h 10034"/>
              <a:gd name="connsiteX7" fmla="*/ 0 w 10000"/>
              <a:gd name="connsiteY7" fmla="*/ 0 h 10034"/>
              <a:gd name="connsiteX8" fmla="*/ 0 w 10000"/>
              <a:gd name="connsiteY8" fmla="*/ 472 h 10034"/>
              <a:gd name="connsiteX9" fmla="*/ 0 w 10000"/>
              <a:gd name="connsiteY9" fmla="*/ 9434 h 10034"/>
              <a:gd name="connsiteX10" fmla="*/ 0 w 10000"/>
              <a:gd name="connsiteY10" fmla="*/ 10000 h 10034"/>
              <a:gd name="connsiteX11" fmla="*/ 903 w 10000"/>
              <a:gd name="connsiteY11" fmla="*/ 10034 h 10034"/>
              <a:gd name="connsiteX12" fmla="*/ 8054 w 10000"/>
              <a:gd name="connsiteY12" fmla="*/ 10000 h 10034"/>
              <a:gd name="connsiteX13" fmla="*/ 8575 w 10000"/>
              <a:gd name="connsiteY13" fmla="*/ 10000 h 10034"/>
              <a:gd name="connsiteX14" fmla="*/ 8657 w 10000"/>
              <a:gd name="connsiteY14" fmla="*/ 9906 h 10034"/>
              <a:gd name="connsiteX15" fmla="*/ 8685 w 10000"/>
              <a:gd name="connsiteY15" fmla="*/ 9811 h 10034"/>
              <a:gd name="connsiteX16" fmla="*/ 10000 w 10000"/>
              <a:gd name="connsiteY16" fmla="*/ 5283 h 10034"/>
              <a:gd name="connsiteX17" fmla="*/ 10000 w 10000"/>
              <a:gd name="connsiteY17" fmla="*/ 4717 h 10034"/>
              <a:gd name="connsiteX0" fmla="*/ 10000 w 10000"/>
              <a:gd name="connsiteY0" fmla="*/ 4717 h 10034"/>
              <a:gd name="connsiteX1" fmla="*/ 8685 w 10000"/>
              <a:gd name="connsiteY1" fmla="*/ 189 h 10034"/>
              <a:gd name="connsiteX2" fmla="*/ 8657 w 10000"/>
              <a:gd name="connsiteY2" fmla="*/ 94 h 10034"/>
              <a:gd name="connsiteX3" fmla="*/ 8575 w 10000"/>
              <a:gd name="connsiteY3" fmla="*/ 0 h 10034"/>
              <a:gd name="connsiteX4" fmla="*/ 8054 w 10000"/>
              <a:gd name="connsiteY4" fmla="*/ 0 h 10034"/>
              <a:gd name="connsiteX5" fmla="*/ 879 w 10000"/>
              <a:gd name="connsiteY5" fmla="*/ 70 h 10034"/>
              <a:gd name="connsiteX6" fmla="*/ 137 w 10000"/>
              <a:gd name="connsiteY6" fmla="*/ 0 h 10034"/>
              <a:gd name="connsiteX7" fmla="*/ 0 w 10000"/>
              <a:gd name="connsiteY7" fmla="*/ 0 h 10034"/>
              <a:gd name="connsiteX8" fmla="*/ 0 w 10000"/>
              <a:gd name="connsiteY8" fmla="*/ 472 h 10034"/>
              <a:gd name="connsiteX9" fmla="*/ 0 w 10000"/>
              <a:gd name="connsiteY9" fmla="*/ 9434 h 10034"/>
              <a:gd name="connsiteX10" fmla="*/ 903 w 10000"/>
              <a:gd name="connsiteY10" fmla="*/ 10034 h 10034"/>
              <a:gd name="connsiteX11" fmla="*/ 8054 w 10000"/>
              <a:gd name="connsiteY11" fmla="*/ 10000 h 10034"/>
              <a:gd name="connsiteX12" fmla="*/ 8575 w 10000"/>
              <a:gd name="connsiteY12" fmla="*/ 10000 h 10034"/>
              <a:gd name="connsiteX13" fmla="*/ 8657 w 10000"/>
              <a:gd name="connsiteY13" fmla="*/ 9906 h 10034"/>
              <a:gd name="connsiteX14" fmla="*/ 8685 w 10000"/>
              <a:gd name="connsiteY14" fmla="*/ 9811 h 10034"/>
              <a:gd name="connsiteX15" fmla="*/ 10000 w 10000"/>
              <a:gd name="connsiteY15" fmla="*/ 5283 h 10034"/>
              <a:gd name="connsiteX16" fmla="*/ 10000 w 10000"/>
              <a:gd name="connsiteY16" fmla="*/ 4717 h 10034"/>
              <a:gd name="connsiteX0" fmla="*/ 10000 w 10000"/>
              <a:gd name="connsiteY0" fmla="*/ 4717 h 10034"/>
              <a:gd name="connsiteX1" fmla="*/ 8685 w 10000"/>
              <a:gd name="connsiteY1" fmla="*/ 189 h 10034"/>
              <a:gd name="connsiteX2" fmla="*/ 8657 w 10000"/>
              <a:gd name="connsiteY2" fmla="*/ 94 h 10034"/>
              <a:gd name="connsiteX3" fmla="*/ 8575 w 10000"/>
              <a:gd name="connsiteY3" fmla="*/ 0 h 10034"/>
              <a:gd name="connsiteX4" fmla="*/ 8054 w 10000"/>
              <a:gd name="connsiteY4" fmla="*/ 0 h 10034"/>
              <a:gd name="connsiteX5" fmla="*/ 879 w 10000"/>
              <a:gd name="connsiteY5" fmla="*/ 70 h 10034"/>
              <a:gd name="connsiteX6" fmla="*/ 137 w 10000"/>
              <a:gd name="connsiteY6" fmla="*/ 0 h 10034"/>
              <a:gd name="connsiteX7" fmla="*/ 0 w 10000"/>
              <a:gd name="connsiteY7" fmla="*/ 0 h 10034"/>
              <a:gd name="connsiteX8" fmla="*/ 0 w 10000"/>
              <a:gd name="connsiteY8" fmla="*/ 472 h 10034"/>
              <a:gd name="connsiteX9" fmla="*/ 903 w 10000"/>
              <a:gd name="connsiteY9" fmla="*/ 10034 h 10034"/>
              <a:gd name="connsiteX10" fmla="*/ 8054 w 10000"/>
              <a:gd name="connsiteY10" fmla="*/ 10000 h 10034"/>
              <a:gd name="connsiteX11" fmla="*/ 8575 w 10000"/>
              <a:gd name="connsiteY11" fmla="*/ 10000 h 10034"/>
              <a:gd name="connsiteX12" fmla="*/ 8657 w 10000"/>
              <a:gd name="connsiteY12" fmla="*/ 9906 h 10034"/>
              <a:gd name="connsiteX13" fmla="*/ 8685 w 10000"/>
              <a:gd name="connsiteY13" fmla="*/ 9811 h 10034"/>
              <a:gd name="connsiteX14" fmla="*/ 10000 w 10000"/>
              <a:gd name="connsiteY14" fmla="*/ 5283 h 10034"/>
              <a:gd name="connsiteX15" fmla="*/ 10000 w 10000"/>
              <a:gd name="connsiteY15" fmla="*/ 4717 h 10034"/>
              <a:gd name="connsiteX0" fmla="*/ 10000 w 10000"/>
              <a:gd name="connsiteY0" fmla="*/ 4717 h 10034"/>
              <a:gd name="connsiteX1" fmla="*/ 8685 w 10000"/>
              <a:gd name="connsiteY1" fmla="*/ 189 h 10034"/>
              <a:gd name="connsiteX2" fmla="*/ 8657 w 10000"/>
              <a:gd name="connsiteY2" fmla="*/ 94 h 10034"/>
              <a:gd name="connsiteX3" fmla="*/ 8575 w 10000"/>
              <a:gd name="connsiteY3" fmla="*/ 0 h 10034"/>
              <a:gd name="connsiteX4" fmla="*/ 8054 w 10000"/>
              <a:gd name="connsiteY4" fmla="*/ 0 h 10034"/>
              <a:gd name="connsiteX5" fmla="*/ 879 w 10000"/>
              <a:gd name="connsiteY5" fmla="*/ 70 h 10034"/>
              <a:gd name="connsiteX6" fmla="*/ 137 w 10000"/>
              <a:gd name="connsiteY6" fmla="*/ 0 h 10034"/>
              <a:gd name="connsiteX7" fmla="*/ 0 w 10000"/>
              <a:gd name="connsiteY7" fmla="*/ 0 h 10034"/>
              <a:gd name="connsiteX8" fmla="*/ 903 w 10000"/>
              <a:gd name="connsiteY8" fmla="*/ 10034 h 10034"/>
              <a:gd name="connsiteX9" fmla="*/ 8054 w 10000"/>
              <a:gd name="connsiteY9" fmla="*/ 10000 h 10034"/>
              <a:gd name="connsiteX10" fmla="*/ 8575 w 10000"/>
              <a:gd name="connsiteY10" fmla="*/ 10000 h 10034"/>
              <a:gd name="connsiteX11" fmla="*/ 8657 w 10000"/>
              <a:gd name="connsiteY11" fmla="*/ 9906 h 10034"/>
              <a:gd name="connsiteX12" fmla="*/ 8685 w 10000"/>
              <a:gd name="connsiteY12" fmla="*/ 9811 h 10034"/>
              <a:gd name="connsiteX13" fmla="*/ 10000 w 10000"/>
              <a:gd name="connsiteY13" fmla="*/ 5283 h 10034"/>
              <a:gd name="connsiteX14" fmla="*/ 10000 w 10000"/>
              <a:gd name="connsiteY14" fmla="*/ 4717 h 10034"/>
              <a:gd name="connsiteX0" fmla="*/ 9863 w 9863"/>
              <a:gd name="connsiteY0" fmla="*/ 4717 h 10034"/>
              <a:gd name="connsiteX1" fmla="*/ 8548 w 9863"/>
              <a:gd name="connsiteY1" fmla="*/ 189 h 10034"/>
              <a:gd name="connsiteX2" fmla="*/ 8520 w 9863"/>
              <a:gd name="connsiteY2" fmla="*/ 94 h 10034"/>
              <a:gd name="connsiteX3" fmla="*/ 8438 w 9863"/>
              <a:gd name="connsiteY3" fmla="*/ 0 h 10034"/>
              <a:gd name="connsiteX4" fmla="*/ 7917 w 9863"/>
              <a:gd name="connsiteY4" fmla="*/ 0 h 10034"/>
              <a:gd name="connsiteX5" fmla="*/ 742 w 9863"/>
              <a:gd name="connsiteY5" fmla="*/ 70 h 10034"/>
              <a:gd name="connsiteX6" fmla="*/ 0 w 9863"/>
              <a:gd name="connsiteY6" fmla="*/ 0 h 10034"/>
              <a:gd name="connsiteX7" fmla="*/ 766 w 9863"/>
              <a:gd name="connsiteY7" fmla="*/ 10034 h 10034"/>
              <a:gd name="connsiteX8" fmla="*/ 7917 w 9863"/>
              <a:gd name="connsiteY8" fmla="*/ 10000 h 10034"/>
              <a:gd name="connsiteX9" fmla="*/ 8438 w 9863"/>
              <a:gd name="connsiteY9" fmla="*/ 10000 h 10034"/>
              <a:gd name="connsiteX10" fmla="*/ 8520 w 9863"/>
              <a:gd name="connsiteY10" fmla="*/ 9906 h 10034"/>
              <a:gd name="connsiteX11" fmla="*/ 8548 w 9863"/>
              <a:gd name="connsiteY11" fmla="*/ 9811 h 10034"/>
              <a:gd name="connsiteX12" fmla="*/ 9863 w 9863"/>
              <a:gd name="connsiteY12" fmla="*/ 5283 h 10034"/>
              <a:gd name="connsiteX13" fmla="*/ 9863 w 9863"/>
              <a:gd name="connsiteY13" fmla="*/ 4717 h 10034"/>
              <a:gd name="connsiteX0" fmla="*/ 9248 w 9248"/>
              <a:gd name="connsiteY0" fmla="*/ 4701 h 10000"/>
              <a:gd name="connsiteX1" fmla="*/ 7915 w 9248"/>
              <a:gd name="connsiteY1" fmla="*/ 188 h 10000"/>
              <a:gd name="connsiteX2" fmla="*/ 7886 w 9248"/>
              <a:gd name="connsiteY2" fmla="*/ 94 h 10000"/>
              <a:gd name="connsiteX3" fmla="*/ 7803 w 9248"/>
              <a:gd name="connsiteY3" fmla="*/ 0 h 10000"/>
              <a:gd name="connsiteX4" fmla="*/ 7275 w 9248"/>
              <a:gd name="connsiteY4" fmla="*/ 0 h 10000"/>
              <a:gd name="connsiteX5" fmla="*/ 0 w 9248"/>
              <a:gd name="connsiteY5" fmla="*/ 70 h 10000"/>
              <a:gd name="connsiteX6" fmla="*/ 25 w 9248"/>
              <a:gd name="connsiteY6" fmla="*/ 10000 h 10000"/>
              <a:gd name="connsiteX7" fmla="*/ 7275 w 9248"/>
              <a:gd name="connsiteY7" fmla="*/ 9966 h 10000"/>
              <a:gd name="connsiteX8" fmla="*/ 7803 w 9248"/>
              <a:gd name="connsiteY8" fmla="*/ 9966 h 10000"/>
              <a:gd name="connsiteX9" fmla="*/ 7886 w 9248"/>
              <a:gd name="connsiteY9" fmla="*/ 9872 h 10000"/>
              <a:gd name="connsiteX10" fmla="*/ 7915 w 9248"/>
              <a:gd name="connsiteY10" fmla="*/ 9778 h 10000"/>
              <a:gd name="connsiteX11" fmla="*/ 9248 w 9248"/>
              <a:gd name="connsiteY11" fmla="*/ 5265 h 10000"/>
              <a:gd name="connsiteX12" fmla="*/ 9248 w 9248"/>
              <a:gd name="connsiteY12" fmla="*/ 4701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770FEAE-9051-4A1B-B4DD-17428E4218D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09929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6F924-335F-4F9A-9311-C884E5458930}" type="datetimeFigureOut">
              <a:rPr lang="en-US" smtClean="0"/>
              <a:t>12/30/2013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 flipV="1">
            <a:off x="-4189" y="714375"/>
            <a:ext cx="1588527" cy="507297"/>
          </a:xfrm>
          <a:custGeom>
            <a:avLst/>
            <a:gdLst>
              <a:gd name="T0" fmla="*/ 365 w 367"/>
              <a:gd name="T1" fmla="*/ 50 h 106"/>
              <a:gd name="T2" fmla="*/ 317 w 367"/>
              <a:gd name="T3" fmla="*/ 2 h 106"/>
              <a:gd name="T4" fmla="*/ 316 w 367"/>
              <a:gd name="T5" fmla="*/ 1 h 106"/>
              <a:gd name="T6" fmla="*/ 313 w 367"/>
              <a:gd name="T7" fmla="*/ 0 h 106"/>
              <a:gd name="T8" fmla="*/ 294 w 367"/>
              <a:gd name="T9" fmla="*/ 0 h 106"/>
              <a:gd name="T10" fmla="*/ 5 w 367"/>
              <a:gd name="T11" fmla="*/ 0 h 106"/>
              <a:gd name="T12" fmla="*/ 0 w 367"/>
              <a:gd name="T13" fmla="*/ 0 h 106"/>
              <a:gd name="T14" fmla="*/ 0 w 367"/>
              <a:gd name="T15" fmla="*/ 5 h 106"/>
              <a:gd name="T16" fmla="*/ 0 w 367"/>
              <a:gd name="T17" fmla="*/ 100 h 106"/>
              <a:gd name="T18" fmla="*/ 0 w 367"/>
              <a:gd name="T19" fmla="*/ 106 h 106"/>
              <a:gd name="T20" fmla="*/ 5 w 367"/>
              <a:gd name="T21" fmla="*/ 106 h 106"/>
              <a:gd name="T22" fmla="*/ 294 w 367"/>
              <a:gd name="T23" fmla="*/ 106 h 106"/>
              <a:gd name="T24" fmla="*/ 313 w 367"/>
              <a:gd name="T25" fmla="*/ 106 h 106"/>
              <a:gd name="T26" fmla="*/ 316 w 367"/>
              <a:gd name="T27" fmla="*/ 105 h 106"/>
              <a:gd name="T28" fmla="*/ 317 w 367"/>
              <a:gd name="T29" fmla="*/ 104 h 106"/>
              <a:gd name="T30" fmla="*/ 365 w 367"/>
              <a:gd name="T31" fmla="*/ 56 h 106"/>
              <a:gd name="T32" fmla="*/ 365 w 367"/>
              <a:gd name="T33" fmla="*/ 50 h 106"/>
              <a:gd name="connsiteX0" fmla="*/ 9946 w 9946"/>
              <a:gd name="connsiteY0" fmla="*/ 4717 h 10000"/>
              <a:gd name="connsiteX1" fmla="*/ 8638 w 9946"/>
              <a:gd name="connsiteY1" fmla="*/ 189 h 10000"/>
              <a:gd name="connsiteX2" fmla="*/ 8610 w 9946"/>
              <a:gd name="connsiteY2" fmla="*/ 94 h 10000"/>
              <a:gd name="connsiteX3" fmla="*/ 8529 w 9946"/>
              <a:gd name="connsiteY3" fmla="*/ 0 h 10000"/>
              <a:gd name="connsiteX4" fmla="*/ 8011 w 9946"/>
              <a:gd name="connsiteY4" fmla="*/ 0 h 10000"/>
              <a:gd name="connsiteX5" fmla="*/ 874 w 9946"/>
              <a:gd name="connsiteY5" fmla="*/ 70 h 10000"/>
              <a:gd name="connsiteX6" fmla="*/ 136 w 9946"/>
              <a:gd name="connsiteY6" fmla="*/ 0 h 10000"/>
              <a:gd name="connsiteX7" fmla="*/ 0 w 9946"/>
              <a:gd name="connsiteY7" fmla="*/ 0 h 10000"/>
              <a:gd name="connsiteX8" fmla="*/ 0 w 9946"/>
              <a:gd name="connsiteY8" fmla="*/ 472 h 10000"/>
              <a:gd name="connsiteX9" fmla="*/ 0 w 9946"/>
              <a:gd name="connsiteY9" fmla="*/ 9434 h 10000"/>
              <a:gd name="connsiteX10" fmla="*/ 0 w 9946"/>
              <a:gd name="connsiteY10" fmla="*/ 10000 h 10000"/>
              <a:gd name="connsiteX11" fmla="*/ 136 w 9946"/>
              <a:gd name="connsiteY11" fmla="*/ 10000 h 10000"/>
              <a:gd name="connsiteX12" fmla="*/ 8011 w 9946"/>
              <a:gd name="connsiteY12" fmla="*/ 10000 h 10000"/>
              <a:gd name="connsiteX13" fmla="*/ 8529 w 9946"/>
              <a:gd name="connsiteY13" fmla="*/ 10000 h 10000"/>
              <a:gd name="connsiteX14" fmla="*/ 8610 w 9946"/>
              <a:gd name="connsiteY14" fmla="*/ 9906 h 10000"/>
              <a:gd name="connsiteX15" fmla="*/ 8638 w 9946"/>
              <a:gd name="connsiteY15" fmla="*/ 9811 h 10000"/>
              <a:gd name="connsiteX16" fmla="*/ 9946 w 9946"/>
              <a:gd name="connsiteY16" fmla="*/ 5283 h 10000"/>
              <a:gd name="connsiteX17" fmla="*/ 9946 w 9946"/>
              <a:gd name="connsiteY17" fmla="*/ 4717 h 10000"/>
              <a:gd name="connsiteX0" fmla="*/ 10000 w 10000"/>
              <a:gd name="connsiteY0" fmla="*/ 4717 h 10034"/>
              <a:gd name="connsiteX1" fmla="*/ 8685 w 10000"/>
              <a:gd name="connsiteY1" fmla="*/ 189 h 10034"/>
              <a:gd name="connsiteX2" fmla="*/ 8657 w 10000"/>
              <a:gd name="connsiteY2" fmla="*/ 94 h 10034"/>
              <a:gd name="connsiteX3" fmla="*/ 8575 w 10000"/>
              <a:gd name="connsiteY3" fmla="*/ 0 h 10034"/>
              <a:gd name="connsiteX4" fmla="*/ 8054 w 10000"/>
              <a:gd name="connsiteY4" fmla="*/ 0 h 10034"/>
              <a:gd name="connsiteX5" fmla="*/ 879 w 10000"/>
              <a:gd name="connsiteY5" fmla="*/ 70 h 10034"/>
              <a:gd name="connsiteX6" fmla="*/ 137 w 10000"/>
              <a:gd name="connsiteY6" fmla="*/ 0 h 10034"/>
              <a:gd name="connsiteX7" fmla="*/ 0 w 10000"/>
              <a:gd name="connsiteY7" fmla="*/ 0 h 10034"/>
              <a:gd name="connsiteX8" fmla="*/ 0 w 10000"/>
              <a:gd name="connsiteY8" fmla="*/ 472 h 10034"/>
              <a:gd name="connsiteX9" fmla="*/ 0 w 10000"/>
              <a:gd name="connsiteY9" fmla="*/ 9434 h 10034"/>
              <a:gd name="connsiteX10" fmla="*/ 0 w 10000"/>
              <a:gd name="connsiteY10" fmla="*/ 10000 h 10034"/>
              <a:gd name="connsiteX11" fmla="*/ 137 w 10000"/>
              <a:gd name="connsiteY11" fmla="*/ 10000 h 10034"/>
              <a:gd name="connsiteX12" fmla="*/ 903 w 10000"/>
              <a:gd name="connsiteY12" fmla="*/ 10034 h 10034"/>
              <a:gd name="connsiteX13" fmla="*/ 8054 w 10000"/>
              <a:gd name="connsiteY13" fmla="*/ 10000 h 10034"/>
              <a:gd name="connsiteX14" fmla="*/ 8575 w 10000"/>
              <a:gd name="connsiteY14" fmla="*/ 10000 h 10034"/>
              <a:gd name="connsiteX15" fmla="*/ 8657 w 10000"/>
              <a:gd name="connsiteY15" fmla="*/ 9906 h 10034"/>
              <a:gd name="connsiteX16" fmla="*/ 8685 w 10000"/>
              <a:gd name="connsiteY16" fmla="*/ 9811 h 10034"/>
              <a:gd name="connsiteX17" fmla="*/ 10000 w 10000"/>
              <a:gd name="connsiteY17" fmla="*/ 5283 h 10034"/>
              <a:gd name="connsiteX18" fmla="*/ 10000 w 10000"/>
              <a:gd name="connsiteY18" fmla="*/ 4717 h 10034"/>
              <a:gd name="connsiteX0" fmla="*/ 10000 w 10000"/>
              <a:gd name="connsiteY0" fmla="*/ 4717 h 10034"/>
              <a:gd name="connsiteX1" fmla="*/ 8685 w 10000"/>
              <a:gd name="connsiteY1" fmla="*/ 189 h 10034"/>
              <a:gd name="connsiteX2" fmla="*/ 8657 w 10000"/>
              <a:gd name="connsiteY2" fmla="*/ 94 h 10034"/>
              <a:gd name="connsiteX3" fmla="*/ 8575 w 10000"/>
              <a:gd name="connsiteY3" fmla="*/ 0 h 10034"/>
              <a:gd name="connsiteX4" fmla="*/ 8054 w 10000"/>
              <a:gd name="connsiteY4" fmla="*/ 0 h 10034"/>
              <a:gd name="connsiteX5" fmla="*/ 879 w 10000"/>
              <a:gd name="connsiteY5" fmla="*/ 70 h 10034"/>
              <a:gd name="connsiteX6" fmla="*/ 137 w 10000"/>
              <a:gd name="connsiteY6" fmla="*/ 0 h 10034"/>
              <a:gd name="connsiteX7" fmla="*/ 0 w 10000"/>
              <a:gd name="connsiteY7" fmla="*/ 0 h 10034"/>
              <a:gd name="connsiteX8" fmla="*/ 0 w 10000"/>
              <a:gd name="connsiteY8" fmla="*/ 472 h 10034"/>
              <a:gd name="connsiteX9" fmla="*/ 0 w 10000"/>
              <a:gd name="connsiteY9" fmla="*/ 9434 h 10034"/>
              <a:gd name="connsiteX10" fmla="*/ 0 w 10000"/>
              <a:gd name="connsiteY10" fmla="*/ 10000 h 10034"/>
              <a:gd name="connsiteX11" fmla="*/ 903 w 10000"/>
              <a:gd name="connsiteY11" fmla="*/ 10034 h 10034"/>
              <a:gd name="connsiteX12" fmla="*/ 8054 w 10000"/>
              <a:gd name="connsiteY12" fmla="*/ 10000 h 10034"/>
              <a:gd name="connsiteX13" fmla="*/ 8575 w 10000"/>
              <a:gd name="connsiteY13" fmla="*/ 10000 h 10034"/>
              <a:gd name="connsiteX14" fmla="*/ 8657 w 10000"/>
              <a:gd name="connsiteY14" fmla="*/ 9906 h 10034"/>
              <a:gd name="connsiteX15" fmla="*/ 8685 w 10000"/>
              <a:gd name="connsiteY15" fmla="*/ 9811 h 10034"/>
              <a:gd name="connsiteX16" fmla="*/ 10000 w 10000"/>
              <a:gd name="connsiteY16" fmla="*/ 5283 h 10034"/>
              <a:gd name="connsiteX17" fmla="*/ 10000 w 10000"/>
              <a:gd name="connsiteY17" fmla="*/ 4717 h 10034"/>
              <a:gd name="connsiteX0" fmla="*/ 10000 w 10000"/>
              <a:gd name="connsiteY0" fmla="*/ 4717 h 10034"/>
              <a:gd name="connsiteX1" fmla="*/ 8685 w 10000"/>
              <a:gd name="connsiteY1" fmla="*/ 189 h 10034"/>
              <a:gd name="connsiteX2" fmla="*/ 8657 w 10000"/>
              <a:gd name="connsiteY2" fmla="*/ 94 h 10034"/>
              <a:gd name="connsiteX3" fmla="*/ 8575 w 10000"/>
              <a:gd name="connsiteY3" fmla="*/ 0 h 10034"/>
              <a:gd name="connsiteX4" fmla="*/ 8054 w 10000"/>
              <a:gd name="connsiteY4" fmla="*/ 0 h 10034"/>
              <a:gd name="connsiteX5" fmla="*/ 879 w 10000"/>
              <a:gd name="connsiteY5" fmla="*/ 70 h 10034"/>
              <a:gd name="connsiteX6" fmla="*/ 137 w 10000"/>
              <a:gd name="connsiteY6" fmla="*/ 0 h 10034"/>
              <a:gd name="connsiteX7" fmla="*/ 0 w 10000"/>
              <a:gd name="connsiteY7" fmla="*/ 0 h 10034"/>
              <a:gd name="connsiteX8" fmla="*/ 0 w 10000"/>
              <a:gd name="connsiteY8" fmla="*/ 472 h 10034"/>
              <a:gd name="connsiteX9" fmla="*/ 0 w 10000"/>
              <a:gd name="connsiteY9" fmla="*/ 9434 h 10034"/>
              <a:gd name="connsiteX10" fmla="*/ 903 w 10000"/>
              <a:gd name="connsiteY10" fmla="*/ 10034 h 10034"/>
              <a:gd name="connsiteX11" fmla="*/ 8054 w 10000"/>
              <a:gd name="connsiteY11" fmla="*/ 10000 h 10034"/>
              <a:gd name="connsiteX12" fmla="*/ 8575 w 10000"/>
              <a:gd name="connsiteY12" fmla="*/ 10000 h 10034"/>
              <a:gd name="connsiteX13" fmla="*/ 8657 w 10000"/>
              <a:gd name="connsiteY13" fmla="*/ 9906 h 10034"/>
              <a:gd name="connsiteX14" fmla="*/ 8685 w 10000"/>
              <a:gd name="connsiteY14" fmla="*/ 9811 h 10034"/>
              <a:gd name="connsiteX15" fmla="*/ 10000 w 10000"/>
              <a:gd name="connsiteY15" fmla="*/ 5283 h 10034"/>
              <a:gd name="connsiteX16" fmla="*/ 10000 w 10000"/>
              <a:gd name="connsiteY16" fmla="*/ 4717 h 10034"/>
              <a:gd name="connsiteX0" fmla="*/ 10000 w 10000"/>
              <a:gd name="connsiteY0" fmla="*/ 4717 h 10034"/>
              <a:gd name="connsiteX1" fmla="*/ 8685 w 10000"/>
              <a:gd name="connsiteY1" fmla="*/ 189 h 10034"/>
              <a:gd name="connsiteX2" fmla="*/ 8657 w 10000"/>
              <a:gd name="connsiteY2" fmla="*/ 94 h 10034"/>
              <a:gd name="connsiteX3" fmla="*/ 8575 w 10000"/>
              <a:gd name="connsiteY3" fmla="*/ 0 h 10034"/>
              <a:gd name="connsiteX4" fmla="*/ 8054 w 10000"/>
              <a:gd name="connsiteY4" fmla="*/ 0 h 10034"/>
              <a:gd name="connsiteX5" fmla="*/ 879 w 10000"/>
              <a:gd name="connsiteY5" fmla="*/ 70 h 10034"/>
              <a:gd name="connsiteX6" fmla="*/ 137 w 10000"/>
              <a:gd name="connsiteY6" fmla="*/ 0 h 10034"/>
              <a:gd name="connsiteX7" fmla="*/ 0 w 10000"/>
              <a:gd name="connsiteY7" fmla="*/ 0 h 10034"/>
              <a:gd name="connsiteX8" fmla="*/ 0 w 10000"/>
              <a:gd name="connsiteY8" fmla="*/ 472 h 10034"/>
              <a:gd name="connsiteX9" fmla="*/ 903 w 10000"/>
              <a:gd name="connsiteY9" fmla="*/ 10034 h 10034"/>
              <a:gd name="connsiteX10" fmla="*/ 8054 w 10000"/>
              <a:gd name="connsiteY10" fmla="*/ 10000 h 10034"/>
              <a:gd name="connsiteX11" fmla="*/ 8575 w 10000"/>
              <a:gd name="connsiteY11" fmla="*/ 10000 h 10034"/>
              <a:gd name="connsiteX12" fmla="*/ 8657 w 10000"/>
              <a:gd name="connsiteY12" fmla="*/ 9906 h 10034"/>
              <a:gd name="connsiteX13" fmla="*/ 8685 w 10000"/>
              <a:gd name="connsiteY13" fmla="*/ 9811 h 10034"/>
              <a:gd name="connsiteX14" fmla="*/ 10000 w 10000"/>
              <a:gd name="connsiteY14" fmla="*/ 5283 h 10034"/>
              <a:gd name="connsiteX15" fmla="*/ 10000 w 10000"/>
              <a:gd name="connsiteY15" fmla="*/ 4717 h 10034"/>
              <a:gd name="connsiteX0" fmla="*/ 10000 w 10000"/>
              <a:gd name="connsiteY0" fmla="*/ 4717 h 10034"/>
              <a:gd name="connsiteX1" fmla="*/ 8685 w 10000"/>
              <a:gd name="connsiteY1" fmla="*/ 189 h 10034"/>
              <a:gd name="connsiteX2" fmla="*/ 8657 w 10000"/>
              <a:gd name="connsiteY2" fmla="*/ 94 h 10034"/>
              <a:gd name="connsiteX3" fmla="*/ 8575 w 10000"/>
              <a:gd name="connsiteY3" fmla="*/ 0 h 10034"/>
              <a:gd name="connsiteX4" fmla="*/ 8054 w 10000"/>
              <a:gd name="connsiteY4" fmla="*/ 0 h 10034"/>
              <a:gd name="connsiteX5" fmla="*/ 879 w 10000"/>
              <a:gd name="connsiteY5" fmla="*/ 70 h 10034"/>
              <a:gd name="connsiteX6" fmla="*/ 137 w 10000"/>
              <a:gd name="connsiteY6" fmla="*/ 0 h 10034"/>
              <a:gd name="connsiteX7" fmla="*/ 0 w 10000"/>
              <a:gd name="connsiteY7" fmla="*/ 0 h 10034"/>
              <a:gd name="connsiteX8" fmla="*/ 903 w 10000"/>
              <a:gd name="connsiteY8" fmla="*/ 10034 h 10034"/>
              <a:gd name="connsiteX9" fmla="*/ 8054 w 10000"/>
              <a:gd name="connsiteY9" fmla="*/ 10000 h 10034"/>
              <a:gd name="connsiteX10" fmla="*/ 8575 w 10000"/>
              <a:gd name="connsiteY10" fmla="*/ 10000 h 10034"/>
              <a:gd name="connsiteX11" fmla="*/ 8657 w 10000"/>
              <a:gd name="connsiteY11" fmla="*/ 9906 h 10034"/>
              <a:gd name="connsiteX12" fmla="*/ 8685 w 10000"/>
              <a:gd name="connsiteY12" fmla="*/ 9811 h 10034"/>
              <a:gd name="connsiteX13" fmla="*/ 10000 w 10000"/>
              <a:gd name="connsiteY13" fmla="*/ 5283 h 10034"/>
              <a:gd name="connsiteX14" fmla="*/ 10000 w 10000"/>
              <a:gd name="connsiteY14" fmla="*/ 4717 h 10034"/>
              <a:gd name="connsiteX0" fmla="*/ 9863 w 9863"/>
              <a:gd name="connsiteY0" fmla="*/ 4717 h 10034"/>
              <a:gd name="connsiteX1" fmla="*/ 8548 w 9863"/>
              <a:gd name="connsiteY1" fmla="*/ 189 h 10034"/>
              <a:gd name="connsiteX2" fmla="*/ 8520 w 9863"/>
              <a:gd name="connsiteY2" fmla="*/ 94 h 10034"/>
              <a:gd name="connsiteX3" fmla="*/ 8438 w 9863"/>
              <a:gd name="connsiteY3" fmla="*/ 0 h 10034"/>
              <a:gd name="connsiteX4" fmla="*/ 7917 w 9863"/>
              <a:gd name="connsiteY4" fmla="*/ 0 h 10034"/>
              <a:gd name="connsiteX5" fmla="*/ 742 w 9863"/>
              <a:gd name="connsiteY5" fmla="*/ 70 h 10034"/>
              <a:gd name="connsiteX6" fmla="*/ 0 w 9863"/>
              <a:gd name="connsiteY6" fmla="*/ 0 h 10034"/>
              <a:gd name="connsiteX7" fmla="*/ 766 w 9863"/>
              <a:gd name="connsiteY7" fmla="*/ 10034 h 10034"/>
              <a:gd name="connsiteX8" fmla="*/ 7917 w 9863"/>
              <a:gd name="connsiteY8" fmla="*/ 10000 h 10034"/>
              <a:gd name="connsiteX9" fmla="*/ 8438 w 9863"/>
              <a:gd name="connsiteY9" fmla="*/ 10000 h 10034"/>
              <a:gd name="connsiteX10" fmla="*/ 8520 w 9863"/>
              <a:gd name="connsiteY10" fmla="*/ 9906 h 10034"/>
              <a:gd name="connsiteX11" fmla="*/ 8548 w 9863"/>
              <a:gd name="connsiteY11" fmla="*/ 9811 h 10034"/>
              <a:gd name="connsiteX12" fmla="*/ 9863 w 9863"/>
              <a:gd name="connsiteY12" fmla="*/ 5283 h 10034"/>
              <a:gd name="connsiteX13" fmla="*/ 9863 w 9863"/>
              <a:gd name="connsiteY13" fmla="*/ 4717 h 10034"/>
              <a:gd name="connsiteX0" fmla="*/ 9248 w 9248"/>
              <a:gd name="connsiteY0" fmla="*/ 4701 h 10000"/>
              <a:gd name="connsiteX1" fmla="*/ 7915 w 9248"/>
              <a:gd name="connsiteY1" fmla="*/ 188 h 10000"/>
              <a:gd name="connsiteX2" fmla="*/ 7886 w 9248"/>
              <a:gd name="connsiteY2" fmla="*/ 94 h 10000"/>
              <a:gd name="connsiteX3" fmla="*/ 7803 w 9248"/>
              <a:gd name="connsiteY3" fmla="*/ 0 h 10000"/>
              <a:gd name="connsiteX4" fmla="*/ 7275 w 9248"/>
              <a:gd name="connsiteY4" fmla="*/ 0 h 10000"/>
              <a:gd name="connsiteX5" fmla="*/ 0 w 9248"/>
              <a:gd name="connsiteY5" fmla="*/ 70 h 10000"/>
              <a:gd name="connsiteX6" fmla="*/ 25 w 9248"/>
              <a:gd name="connsiteY6" fmla="*/ 10000 h 10000"/>
              <a:gd name="connsiteX7" fmla="*/ 7275 w 9248"/>
              <a:gd name="connsiteY7" fmla="*/ 9966 h 10000"/>
              <a:gd name="connsiteX8" fmla="*/ 7803 w 9248"/>
              <a:gd name="connsiteY8" fmla="*/ 9966 h 10000"/>
              <a:gd name="connsiteX9" fmla="*/ 7886 w 9248"/>
              <a:gd name="connsiteY9" fmla="*/ 9872 h 10000"/>
              <a:gd name="connsiteX10" fmla="*/ 7915 w 9248"/>
              <a:gd name="connsiteY10" fmla="*/ 9778 h 10000"/>
              <a:gd name="connsiteX11" fmla="*/ 9248 w 9248"/>
              <a:gd name="connsiteY11" fmla="*/ 5265 h 10000"/>
              <a:gd name="connsiteX12" fmla="*/ 9248 w 9248"/>
              <a:gd name="connsiteY12" fmla="*/ 4701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770FEAE-9051-4A1B-B4DD-17428E4218DC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53080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6F924-335F-4F9A-9311-C884E5458930}" type="datetimeFigureOut">
              <a:rPr lang="en-US" smtClean="0"/>
              <a:t>12/30/2013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>
            <a:spLocks/>
          </p:cNvSpPr>
          <p:nvPr/>
        </p:nvSpPr>
        <p:spPr bwMode="auto">
          <a:xfrm flipV="1">
            <a:off x="-4189" y="714375"/>
            <a:ext cx="1588527" cy="507297"/>
          </a:xfrm>
          <a:custGeom>
            <a:avLst/>
            <a:gdLst>
              <a:gd name="T0" fmla="*/ 365 w 367"/>
              <a:gd name="T1" fmla="*/ 50 h 106"/>
              <a:gd name="T2" fmla="*/ 317 w 367"/>
              <a:gd name="T3" fmla="*/ 2 h 106"/>
              <a:gd name="T4" fmla="*/ 316 w 367"/>
              <a:gd name="T5" fmla="*/ 1 h 106"/>
              <a:gd name="T6" fmla="*/ 313 w 367"/>
              <a:gd name="T7" fmla="*/ 0 h 106"/>
              <a:gd name="T8" fmla="*/ 294 w 367"/>
              <a:gd name="T9" fmla="*/ 0 h 106"/>
              <a:gd name="T10" fmla="*/ 5 w 367"/>
              <a:gd name="T11" fmla="*/ 0 h 106"/>
              <a:gd name="T12" fmla="*/ 0 w 367"/>
              <a:gd name="T13" fmla="*/ 0 h 106"/>
              <a:gd name="T14" fmla="*/ 0 w 367"/>
              <a:gd name="T15" fmla="*/ 5 h 106"/>
              <a:gd name="T16" fmla="*/ 0 w 367"/>
              <a:gd name="T17" fmla="*/ 100 h 106"/>
              <a:gd name="T18" fmla="*/ 0 w 367"/>
              <a:gd name="T19" fmla="*/ 106 h 106"/>
              <a:gd name="T20" fmla="*/ 5 w 367"/>
              <a:gd name="T21" fmla="*/ 106 h 106"/>
              <a:gd name="T22" fmla="*/ 294 w 367"/>
              <a:gd name="T23" fmla="*/ 106 h 106"/>
              <a:gd name="T24" fmla="*/ 313 w 367"/>
              <a:gd name="T25" fmla="*/ 106 h 106"/>
              <a:gd name="T26" fmla="*/ 316 w 367"/>
              <a:gd name="T27" fmla="*/ 105 h 106"/>
              <a:gd name="T28" fmla="*/ 317 w 367"/>
              <a:gd name="T29" fmla="*/ 104 h 106"/>
              <a:gd name="T30" fmla="*/ 365 w 367"/>
              <a:gd name="T31" fmla="*/ 56 h 106"/>
              <a:gd name="T32" fmla="*/ 365 w 367"/>
              <a:gd name="T33" fmla="*/ 50 h 106"/>
              <a:gd name="connsiteX0" fmla="*/ 9946 w 9946"/>
              <a:gd name="connsiteY0" fmla="*/ 4717 h 10000"/>
              <a:gd name="connsiteX1" fmla="*/ 8638 w 9946"/>
              <a:gd name="connsiteY1" fmla="*/ 189 h 10000"/>
              <a:gd name="connsiteX2" fmla="*/ 8610 w 9946"/>
              <a:gd name="connsiteY2" fmla="*/ 94 h 10000"/>
              <a:gd name="connsiteX3" fmla="*/ 8529 w 9946"/>
              <a:gd name="connsiteY3" fmla="*/ 0 h 10000"/>
              <a:gd name="connsiteX4" fmla="*/ 8011 w 9946"/>
              <a:gd name="connsiteY4" fmla="*/ 0 h 10000"/>
              <a:gd name="connsiteX5" fmla="*/ 874 w 9946"/>
              <a:gd name="connsiteY5" fmla="*/ 70 h 10000"/>
              <a:gd name="connsiteX6" fmla="*/ 136 w 9946"/>
              <a:gd name="connsiteY6" fmla="*/ 0 h 10000"/>
              <a:gd name="connsiteX7" fmla="*/ 0 w 9946"/>
              <a:gd name="connsiteY7" fmla="*/ 0 h 10000"/>
              <a:gd name="connsiteX8" fmla="*/ 0 w 9946"/>
              <a:gd name="connsiteY8" fmla="*/ 472 h 10000"/>
              <a:gd name="connsiteX9" fmla="*/ 0 w 9946"/>
              <a:gd name="connsiteY9" fmla="*/ 9434 h 10000"/>
              <a:gd name="connsiteX10" fmla="*/ 0 w 9946"/>
              <a:gd name="connsiteY10" fmla="*/ 10000 h 10000"/>
              <a:gd name="connsiteX11" fmla="*/ 136 w 9946"/>
              <a:gd name="connsiteY11" fmla="*/ 10000 h 10000"/>
              <a:gd name="connsiteX12" fmla="*/ 8011 w 9946"/>
              <a:gd name="connsiteY12" fmla="*/ 10000 h 10000"/>
              <a:gd name="connsiteX13" fmla="*/ 8529 w 9946"/>
              <a:gd name="connsiteY13" fmla="*/ 10000 h 10000"/>
              <a:gd name="connsiteX14" fmla="*/ 8610 w 9946"/>
              <a:gd name="connsiteY14" fmla="*/ 9906 h 10000"/>
              <a:gd name="connsiteX15" fmla="*/ 8638 w 9946"/>
              <a:gd name="connsiteY15" fmla="*/ 9811 h 10000"/>
              <a:gd name="connsiteX16" fmla="*/ 9946 w 9946"/>
              <a:gd name="connsiteY16" fmla="*/ 5283 h 10000"/>
              <a:gd name="connsiteX17" fmla="*/ 9946 w 9946"/>
              <a:gd name="connsiteY17" fmla="*/ 4717 h 10000"/>
              <a:gd name="connsiteX0" fmla="*/ 10000 w 10000"/>
              <a:gd name="connsiteY0" fmla="*/ 4717 h 10034"/>
              <a:gd name="connsiteX1" fmla="*/ 8685 w 10000"/>
              <a:gd name="connsiteY1" fmla="*/ 189 h 10034"/>
              <a:gd name="connsiteX2" fmla="*/ 8657 w 10000"/>
              <a:gd name="connsiteY2" fmla="*/ 94 h 10034"/>
              <a:gd name="connsiteX3" fmla="*/ 8575 w 10000"/>
              <a:gd name="connsiteY3" fmla="*/ 0 h 10034"/>
              <a:gd name="connsiteX4" fmla="*/ 8054 w 10000"/>
              <a:gd name="connsiteY4" fmla="*/ 0 h 10034"/>
              <a:gd name="connsiteX5" fmla="*/ 879 w 10000"/>
              <a:gd name="connsiteY5" fmla="*/ 70 h 10034"/>
              <a:gd name="connsiteX6" fmla="*/ 137 w 10000"/>
              <a:gd name="connsiteY6" fmla="*/ 0 h 10034"/>
              <a:gd name="connsiteX7" fmla="*/ 0 w 10000"/>
              <a:gd name="connsiteY7" fmla="*/ 0 h 10034"/>
              <a:gd name="connsiteX8" fmla="*/ 0 w 10000"/>
              <a:gd name="connsiteY8" fmla="*/ 472 h 10034"/>
              <a:gd name="connsiteX9" fmla="*/ 0 w 10000"/>
              <a:gd name="connsiteY9" fmla="*/ 9434 h 10034"/>
              <a:gd name="connsiteX10" fmla="*/ 0 w 10000"/>
              <a:gd name="connsiteY10" fmla="*/ 10000 h 10034"/>
              <a:gd name="connsiteX11" fmla="*/ 137 w 10000"/>
              <a:gd name="connsiteY11" fmla="*/ 10000 h 10034"/>
              <a:gd name="connsiteX12" fmla="*/ 903 w 10000"/>
              <a:gd name="connsiteY12" fmla="*/ 10034 h 10034"/>
              <a:gd name="connsiteX13" fmla="*/ 8054 w 10000"/>
              <a:gd name="connsiteY13" fmla="*/ 10000 h 10034"/>
              <a:gd name="connsiteX14" fmla="*/ 8575 w 10000"/>
              <a:gd name="connsiteY14" fmla="*/ 10000 h 10034"/>
              <a:gd name="connsiteX15" fmla="*/ 8657 w 10000"/>
              <a:gd name="connsiteY15" fmla="*/ 9906 h 10034"/>
              <a:gd name="connsiteX16" fmla="*/ 8685 w 10000"/>
              <a:gd name="connsiteY16" fmla="*/ 9811 h 10034"/>
              <a:gd name="connsiteX17" fmla="*/ 10000 w 10000"/>
              <a:gd name="connsiteY17" fmla="*/ 5283 h 10034"/>
              <a:gd name="connsiteX18" fmla="*/ 10000 w 10000"/>
              <a:gd name="connsiteY18" fmla="*/ 4717 h 10034"/>
              <a:gd name="connsiteX0" fmla="*/ 10000 w 10000"/>
              <a:gd name="connsiteY0" fmla="*/ 4717 h 10034"/>
              <a:gd name="connsiteX1" fmla="*/ 8685 w 10000"/>
              <a:gd name="connsiteY1" fmla="*/ 189 h 10034"/>
              <a:gd name="connsiteX2" fmla="*/ 8657 w 10000"/>
              <a:gd name="connsiteY2" fmla="*/ 94 h 10034"/>
              <a:gd name="connsiteX3" fmla="*/ 8575 w 10000"/>
              <a:gd name="connsiteY3" fmla="*/ 0 h 10034"/>
              <a:gd name="connsiteX4" fmla="*/ 8054 w 10000"/>
              <a:gd name="connsiteY4" fmla="*/ 0 h 10034"/>
              <a:gd name="connsiteX5" fmla="*/ 879 w 10000"/>
              <a:gd name="connsiteY5" fmla="*/ 70 h 10034"/>
              <a:gd name="connsiteX6" fmla="*/ 137 w 10000"/>
              <a:gd name="connsiteY6" fmla="*/ 0 h 10034"/>
              <a:gd name="connsiteX7" fmla="*/ 0 w 10000"/>
              <a:gd name="connsiteY7" fmla="*/ 0 h 10034"/>
              <a:gd name="connsiteX8" fmla="*/ 0 w 10000"/>
              <a:gd name="connsiteY8" fmla="*/ 472 h 10034"/>
              <a:gd name="connsiteX9" fmla="*/ 0 w 10000"/>
              <a:gd name="connsiteY9" fmla="*/ 9434 h 10034"/>
              <a:gd name="connsiteX10" fmla="*/ 0 w 10000"/>
              <a:gd name="connsiteY10" fmla="*/ 10000 h 10034"/>
              <a:gd name="connsiteX11" fmla="*/ 903 w 10000"/>
              <a:gd name="connsiteY11" fmla="*/ 10034 h 10034"/>
              <a:gd name="connsiteX12" fmla="*/ 8054 w 10000"/>
              <a:gd name="connsiteY12" fmla="*/ 10000 h 10034"/>
              <a:gd name="connsiteX13" fmla="*/ 8575 w 10000"/>
              <a:gd name="connsiteY13" fmla="*/ 10000 h 10034"/>
              <a:gd name="connsiteX14" fmla="*/ 8657 w 10000"/>
              <a:gd name="connsiteY14" fmla="*/ 9906 h 10034"/>
              <a:gd name="connsiteX15" fmla="*/ 8685 w 10000"/>
              <a:gd name="connsiteY15" fmla="*/ 9811 h 10034"/>
              <a:gd name="connsiteX16" fmla="*/ 10000 w 10000"/>
              <a:gd name="connsiteY16" fmla="*/ 5283 h 10034"/>
              <a:gd name="connsiteX17" fmla="*/ 10000 w 10000"/>
              <a:gd name="connsiteY17" fmla="*/ 4717 h 10034"/>
              <a:gd name="connsiteX0" fmla="*/ 10000 w 10000"/>
              <a:gd name="connsiteY0" fmla="*/ 4717 h 10034"/>
              <a:gd name="connsiteX1" fmla="*/ 8685 w 10000"/>
              <a:gd name="connsiteY1" fmla="*/ 189 h 10034"/>
              <a:gd name="connsiteX2" fmla="*/ 8657 w 10000"/>
              <a:gd name="connsiteY2" fmla="*/ 94 h 10034"/>
              <a:gd name="connsiteX3" fmla="*/ 8575 w 10000"/>
              <a:gd name="connsiteY3" fmla="*/ 0 h 10034"/>
              <a:gd name="connsiteX4" fmla="*/ 8054 w 10000"/>
              <a:gd name="connsiteY4" fmla="*/ 0 h 10034"/>
              <a:gd name="connsiteX5" fmla="*/ 879 w 10000"/>
              <a:gd name="connsiteY5" fmla="*/ 70 h 10034"/>
              <a:gd name="connsiteX6" fmla="*/ 137 w 10000"/>
              <a:gd name="connsiteY6" fmla="*/ 0 h 10034"/>
              <a:gd name="connsiteX7" fmla="*/ 0 w 10000"/>
              <a:gd name="connsiteY7" fmla="*/ 0 h 10034"/>
              <a:gd name="connsiteX8" fmla="*/ 0 w 10000"/>
              <a:gd name="connsiteY8" fmla="*/ 472 h 10034"/>
              <a:gd name="connsiteX9" fmla="*/ 0 w 10000"/>
              <a:gd name="connsiteY9" fmla="*/ 9434 h 10034"/>
              <a:gd name="connsiteX10" fmla="*/ 903 w 10000"/>
              <a:gd name="connsiteY10" fmla="*/ 10034 h 10034"/>
              <a:gd name="connsiteX11" fmla="*/ 8054 w 10000"/>
              <a:gd name="connsiteY11" fmla="*/ 10000 h 10034"/>
              <a:gd name="connsiteX12" fmla="*/ 8575 w 10000"/>
              <a:gd name="connsiteY12" fmla="*/ 10000 h 10034"/>
              <a:gd name="connsiteX13" fmla="*/ 8657 w 10000"/>
              <a:gd name="connsiteY13" fmla="*/ 9906 h 10034"/>
              <a:gd name="connsiteX14" fmla="*/ 8685 w 10000"/>
              <a:gd name="connsiteY14" fmla="*/ 9811 h 10034"/>
              <a:gd name="connsiteX15" fmla="*/ 10000 w 10000"/>
              <a:gd name="connsiteY15" fmla="*/ 5283 h 10034"/>
              <a:gd name="connsiteX16" fmla="*/ 10000 w 10000"/>
              <a:gd name="connsiteY16" fmla="*/ 4717 h 10034"/>
              <a:gd name="connsiteX0" fmla="*/ 10000 w 10000"/>
              <a:gd name="connsiteY0" fmla="*/ 4717 h 10034"/>
              <a:gd name="connsiteX1" fmla="*/ 8685 w 10000"/>
              <a:gd name="connsiteY1" fmla="*/ 189 h 10034"/>
              <a:gd name="connsiteX2" fmla="*/ 8657 w 10000"/>
              <a:gd name="connsiteY2" fmla="*/ 94 h 10034"/>
              <a:gd name="connsiteX3" fmla="*/ 8575 w 10000"/>
              <a:gd name="connsiteY3" fmla="*/ 0 h 10034"/>
              <a:gd name="connsiteX4" fmla="*/ 8054 w 10000"/>
              <a:gd name="connsiteY4" fmla="*/ 0 h 10034"/>
              <a:gd name="connsiteX5" fmla="*/ 879 w 10000"/>
              <a:gd name="connsiteY5" fmla="*/ 70 h 10034"/>
              <a:gd name="connsiteX6" fmla="*/ 137 w 10000"/>
              <a:gd name="connsiteY6" fmla="*/ 0 h 10034"/>
              <a:gd name="connsiteX7" fmla="*/ 0 w 10000"/>
              <a:gd name="connsiteY7" fmla="*/ 0 h 10034"/>
              <a:gd name="connsiteX8" fmla="*/ 0 w 10000"/>
              <a:gd name="connsiteY8" fmla="*/ 472 h 10034"/>
              <a:gd name="connsiteX9" fmla="*/ 903 w 10000"/>
              <a:gd name="connsiteY9" fmla="*/ 10034 h 10034"/>
              <a:gd name="connsiteX10" fmla="*/ 8054 w 10000"/>
              <a:gd name="connsiteY10" fmla="*/ 10000 h 10034"/>
              <a:gd name="connsiteX11" fmla="*/ 8575 w 10000"/>
              <a:gd name="connsiteY11" fmla="*/ 10000 h 10034"/>
              <a:gd name="connsiteX12" fmla="*/ 8657 w 10000"/>
              <a:gd name="connsiteY12" fmla="*/ 9906 h 10034"/>
              <a:gd name="connsiteX13" fmla="*/ 8685 w 10000"/>
              <a:gd name="connsiteY13" fmla="*/ 9811 h 10034"/>
              <a:gd name="connsiteX14" fmla="*/ 10000 w 10000"/>
              <a:gd name="connsiteY14" fmla="*/ 5283 h 10034"/>
              <a:gd name="connsiteX15" fmla="*/ 10000 w 10000"/>
              <a:gd name="connsiteY15" fmla="*/ 4717 h 10034"/>
              <a:gd name="connsiteX0" fmla="*/ 10000 w 10000"/>
              <a:gd name="connsiteY0" fmla="*/ 4717 h 10034"/>
              <a:gd name="connsiteX1" fmla="*/ 8685 w 10000"/>
              <a:gd name="connsiteY1" fmla="*/ 189 h 10034"/>
              <a:gd name="connsiteX2" fmla="*/ 8657 w 10000"/>
              <a:gd name="connsiteY2" fmla="*/ 94 h 10034"/>
              <a:gd name="connsiteX3" fmla="*/ 8575 w 10000"/>
              <a:gd name="connsiteY3" fmla="*/ 0 h 10034"/>
              <a:gd name="connsiteX4" fmla="*/ 8054 w 10000"/>
              <a:gd name="connsiteY4" fmla="*/ 0 h 10034"/>
              <a:gd name="connsiteX5" fmla="*/ 879 w 10000"/>
              <a:gd name="connsiteY5" fmla="*/ 70 h 10034"/>
              <a:gd name="connsiteX6" fmla="*/ 137 w 10000"/>
              <a:gd name="connsiteY6" fmla="*/ 0 h 10034"/>
              <a:gd name="connsiteX7" fmla="*/ 0 w 10000"/>
              <a:gd name="connsiteY7" fmla="*/ 0 h 10034"/>
              <a:gd name="connsiteX8" fmla="*/ 903 w 10000"/>
              <a:gd name="connsiteY8" fmla="*/ 10034 h 10034"/>
              <a:gd name="connsiteX9" fmla="*/ 8054 w 10000"/>
              <a:gd name="connsiteY9" fmla="*/ 10000 h 10034"/>
              <a:gd name="connsiteX10" fmla="*/ 8575 w 10000"/>
              <a:gd name="connsiteY10" fmla="*/ 10000 h 10034"/>
              <a:gd name="connsiteX11" fmla="*/ 8657 w 10000"/>
              <a:gd name="connsiteY11" fmla="*/ 9906 h 10034"/>
              <a:gd name="connsiteX12" fmla="*/ 8685 w 10000"/>
              <a:gd name="connsiteY12" fmla="*/ 9811 h 10034"/>
              <a:gd name="connsiteX13" fmla="*/ 10000 w 10000"/>
              <a:gd name="connsiteY13" fmla="*/ 5283 h 10034"/>
              <a:gd name="connsiteX14" fmla="*/ 10000 w 10000"/>
              <a:gd name="connsiteY14" fmla="*/ 4717 h 10034"/>
              <a:gd name="connsiteX0" fmla="*/ 9863 w 9863"/>
              <a:gd name="connsiteY0" fmla="*/ 4717 h 10034"/>
              <a:gd name="connsiteX1" fmla="*/ 8548 w 9863"/>
              <a:gd name="connsiteY1" fmla="*/ 189 h 10034"/>
              <a:gd name="connsiteX2" fmla="*/ 8520 w 9863"/>
              <a:gd name="connsiteY2" fmla="*/ 94 h 10034"/>
              <a:gd name="connsiteX3" fmla="*/ 8438 w 9863"/>
              <a:gd name="connsiteY3" fmla="*/ 0 h 10034"/>
              <a:gd name="connsiteX4" fmla="*/ 7917 w 9863"/>
              <a:gd name="connsiteY4" fmla="*/ 0 h 10034"/>
              <a:gd name="connsiteX5" fmla="*/ 742 w 9863"/>
              <a:gd name="connsiteY5" fmla="*/ 70 h 10034"/>
              <a:gd name="connsiteX6" fmla="*/ 0 w 9863"/>
              <a:gd name="connsiteY6" fmla="*/ 0 h 10034"/>
              <a:gd name="connsiteX7" fmla="*/ 766 w 9863"/>
              <a:gd name="connsiteY7" fmla="*/ 10034 h 10034"/>
              <a:gd name="connsiteX8" fmla="*/ 7917 w 9863"/>
              <a:gd name="connsiteY8" fmla="*/ 10000 h 10034"/>
              <a:gd name="connsiteX9" fmla="*/ 8438 w 9863"/>
              <a:gd name="connsiteY9" fmla="*/ 10000 h 10034"/>
              <a:gd name="connsiteX10" fmla="*/ 8520 w 9863"/>
              <a:gd name="connsiteY10" fmla="*/ 9906 h 10034"/>
              <a:gd name="connsiteX11" fmla="*/ 8548 w 9863"/>
              <a:gd name="connsiteY11" fmla="*/ 9811 h 10034"/>
              <a:gd name="connsiteX12" fmla="*/ 9863 w 9863"/>
              <a:gd name="connsiteY12" fmla="*/ 5283 h 10034"/>
              <a:gd name="connsiteX13" fmla="*/ 9863 w 9863"/>
              <a:gd name="connsiteY13" fmla="*/ 4717 h 10034"/>
              <a:gd name="connsiteX0" fmla="*/ 9248 w 9248"/>
              <a:gd name="connsiteY0" fmla="*/ 4701 h 10000"/>
              <a:gd name="connsiteX1" fmla="*/ 7915 w 9248"/>
              <a:gd name="connsiteY1" fmla="*/ 188 h 10000"/>
              <a:gd name="connsiteX2" fmla="*/ 7886 w 9248"/>
              <a:gd name="connsiteY2" fmla="*/ 94 h 10000"/>
              <a:gd name="connsiteX3" fmla="*/ 7803 w 9248"/>
              <a:gd name="connsiteY3" fmla="*/ 0 h 10000"/>
              <a:gd name="connsiteX4" fmla="*/ 7275 w 9248"/>
              <a:gd name="connsiteY4" fmla="*/ 0 h 10000"/>
              <a:gd name="connsiteX5" fmla="*/ 0 w 9248"/>
              <a:gd name="connsiteY5" fmla="*/ 70 h 10000"/>
              <a:gd name="connsiteX6" fmla="*/ 25 w 9248"/>
              <a:gd name="connsiteY6" fmla="*/ 10000 h 10000"/>
              <a:gd name="connsiteX7" fmla="*/ 7275 w 9248"/>
              <a:gd name="connsiteY7" fmla="*/ 9966 h 10000"/>
              <a:gd name="connsiteX8" fmla="*/ 7803 w 9248"/>
              <a:gd name="connsiteY8" fmla="*/ 9966 h 10000"/>
              <a:gd name="connsiteX9" fmla="*/ 7886 w 9248"/>
              <a:gd name="connsiteY9" fmla="*/ 9872 h 10000"/>
              <a:gd name="connsiteX10" fmla="*/ 7915 w 9248"/>
              <a:gd name="connsiteY10" fmla="*/ 9778 h 10000"/>
              <a:gd name="connsiteX11" fmla="*/ 9248 w 9248"/>
              <a:gd name="connsiteY11" fmla="*/ 5265 h 10000"/>
              <a:gd name="connsiteX12" fmla="*/ 9248 w 9248"/>
              <a:gd name="connsiteY12" fmla="*/ 4701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0FEAE-9051-4A1B-B4DD-17428E4218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59760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6F924-335F-4F9A-9311-C884E5458930}" type="datetimeFigureOut">
              <a:rPr lang="en-US" smtClean="0"/>
              <a:t>12/30/2013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>
            <a:spLocks/>
          </p:cNvSpPr>
          <p:nvPr/>
        </p:nvSpPr>
        <p:spPr bwMode="auto">
          <a:xfrm flipV="1">
            <a:off x="-4189" y="714375"/>
            <a:ext cx="1588527" cy="507297"/>
          </a:xfrm>
          <a:custGeom>
            <a:avLst/>
            <a:gdLst>
              <a:gd name="T0" fmla="*/ 365 w 367"/>
              <a:gd name="T1" fmla="*/ 50 h 106"/>
              <a:gd name="T2" fmla="*/ 317 w 367"/>
              <a:gd name="T3" fmla="*/ 2 h 106"/>
              <a:gd name="T4" fmla="*/ 316 w 367"/>
              <a:gd name="T5" fmla="*/ 1 h 106"/>
              <a:gd name="T6" fmla="*/ 313 w 367"/>
              <a:gd name="T7" fmla="*/ 0 h 106"/>
              <a:gd name="T8" fmla="*/ 294 w 367"/>
              <a:gd name="T9" fmla="*/ 0 h 106"/>
              <a:gd name="T10" fmla="*/ 5 w 367"/>
              <a:gd name="T11" fmla="*/ 0 h 106"/>
              <a:gd name="T12" fmla="*/ 0 w 367"/>
              <a:gd name="T13" fmla="*/ 0 h 106"/>
              <a:gd name="T14" fmla="*/ 0 w 367"/>
              <a:gd name="T15" fmla="*/ 5 h 106"/>
              <a:gd name="T16" fmla="*/ 0 w 367"/>
              <a:gd name="T17" fmla="*/ 100 h 106"/>
              <a:gd name="T18" fmla="*/ 0 w 367"/>
              <a:gd name="T19" fmla="*/ 106 h 106"/>
              <a:gd name="T20" fmla="*/ 5 w 367"/>
              <a:gd name="T21" fmla="*/ 106 h 106"/>
              <a:gd name="T22" fmla="*/ 294 w 367"/>
              <a:gd name="T23" fmla="*/ 106 h 106"/>
              <a:gd name="T24" fmla="*/ 313 w 367"/>
              <a:gd name="T25" fmla="*/ 106 h 106"/>
              <a:gd name="T26" fmla="*/ 316 w 367"/>
              <a:gd name="T27" fmla="*/ 105 h 106"/>
              <a:gd name="T28" fmla="*/ 317 w 367"/>
              <a:gd name="T29" fmla="*/ 104 h 106"/>
              <a:gd name="T30" fmla="*/ 365 w 367"/>
              <a:gd name="T31" fmla="*/ 56 h 106"/>
              <a:gd name="T32" fmla="*/ 365 w 367"/>
              <a:gd name="T33" fmla="*/ 50 h 106"/>
              <a:gd name="connsiteX0" fmla="*/ 9946 w 9946"/>
              <a:gd name="connsiteY0" fmla="*/ 4717 h 10000"/>
              <a:gd name="connsiteX1" fmla="*/ 8638 w 9946"/>
              <a:gd name="connsiteY1" fmla="*/ 189 h 10000"/>
              <a:gd name="connsiteX2" fmla="*/ 8610 w 9946"/>
              <a:gd name="connsiteY2" fmla="*/ 94 h 10000"/>
              <a:gd name="connsiteX3" fmla="*/ 8529 w 9946"/>
              <a:gd name="connsiteY3" fmla="*/ 0 h 10000"/>
              <a:gd name="connsiteX4" fmla="*/ 8011 w 9946"/>
              <a:gd name="connsiteY4" fmla="*/ 0 h 10000"/>
              <a:gd name="connsiteX5" fmla="*/ 874 w 9946"/>
              <a:gd name="connsiteY5" fmla="*/ 70 h 10000"/>
              <a:gd name="connsiteX6" fmla="*/ 136 w 9946"/>
              <a:gd name="connsiteY6" fmla="*/ 0 h 10000"/>
              <a:gd name="connsiteX7" fmla="*/ 0 w 9946"/>
              <a:gd name="connsiteY7" fmla="*/ 0 h 10000"/>
              <a:gd name="connsiteX8" fmla="*/ 0 w 9946"/>
              <a:gd name="connsiteY8" fmla="*/ 472 h 10000"/>
              <a:gd name="connsiteX9" fmla="*/ 0 w 9946"/>
              <a:gd name="connsiteY9" fmla="*/ 9434 h 10000"/>
              <a:gd name="connsiteX10" fmla="*/ 0 w 9946"/>
              <a:gd name="connsiteY10" fmla="*/ 10000 h 10000"/>
              <a:gd name="connsiteX11" fmla="*/ 136 w 9946"/>
              <a:gd name="connsiteY11" fmla="*/ 10000 h 10000"/>
              <a:gd name="connsiteX12" fmla="*/ 8011 w 9946"/>
              <a:gd name="connsiteY12" fmla="*/ 10000 h 10000"/>
              <a:gd name="connsiteX13" fmla="*/ 8529 w 9946"/>
              <a:gd name="connsiteY13" fmla="*/ 10000 h 10000"/>
              <a:gd name="connsiteX14" fmla="*/ 8610 w 9946"/>
              <a:gd name="connsiteY14" fmla="*/ 9906 h 10000"/>
              <a:gd name="connsiteX15" fmla="*/ 8638 w 9946"/>
              <a:gd name="connsiteY15" fmla="*/ 9811 h 10000"/>
              <a:gd name="connsiteX16" fmla="*/ 9946 w 9946"/>
              <a:gd name="connsiteY16" fmla="*/ 5283 h 10000"/>
              <a:gd name="connsiteX17" fmla="*/ 9946 w 9946"/>
              <a:gd name="connsiteY17" fmla="*/ 4717 h 10000"/>
              <a:gd name="connsiteX0" fmla="*/ 10000 w 10000"/>
              <a:gd name="connsiteY0" fmla="*/ 4717 h 10034"/>
              <a:gd name="connsiteX1" fmla="*/ 8685 w 10000"/>
              <a:gd name="connsiteY1" fmla="*/ 189 h 10034"/>
              <a:gd name="connsiteX2" fmla="*/ 8657 w 10000"/>
              <a:gd name="connsiteY2" fmla="*/ 94 h 10034"/>
              <a:gd name="connsiteX3" fmla="*/ 8575 w 10000"/>
              <a:gd name="connsiteY3" fmla="*/ 0 h 10034"/>
              <a:gd name="connsiteX4" fmla="*/ 8054 w 10000"/>
              <a:gd name="connsiteY4" fmla="*/ 0 h 10034"/>
              <a:gd name="connsiteX5" fmla="*/ 879 w 10000"/>
              <a:gd name="connsiteY5" fmla="*/ 70 h 10034"/>
              <a:gd name="connsiteX6" fmla="*/ 137 w 10000"/>
              <a:gd name="connsiteY6" fmla="*/ 0 h 10034"/>
              <a:gd name="connsiteX7" fmla="*/ 0 w 10000"/>
              <a:gd name="connsiteY7" fmla="*/ 0 h 10034"/>
              <a:gd name="connsiteX8" fmla="*/ 0 w 10000"/>
              <a:gd name="connsiteY8" fmla="*/ 472 h 10034"/>
              <a:gd name="connsiteX9" fmla="*/ 0 w 10000"/>
              <a:gd name="connsiteY9" fmla="*/ 9434 h 10034"/>
              <a:gd name="connsiteX10" fmla="*/ 0 w 10000"/>
              <a:gd name="connsiteY10" fmla="*/ 10000 h 10034"/>
              <a:gd name="connsiteX11" fmla="*/ 137 w 10000"/>
              <a:gd name="connsiteY11" fmla="*/ 10000 h 10034"/>
              <a:gd name="connsiteX12" fmla="*/ 903 w 10000"/>
              <a:gd name="connsiteY12" fmla="*/ 10034 h 10034"/>
              <a:gd name="connsiteX13" fmla="*/ 8054 w 10000"/>
              <a:gd name="connsiteY13" fmla="*/ 10000 h 10034"/>
              <a:gd name="connsiteX14" fmla="*/ 8575 w 10000"/>
              <a:gd name="connsiteY14" fmla="*/ 10000 h 10034"/>
              <a:gd name="connsiteX15" fmla="*/ 8657 w 10000"/>
              <a:gd name="connsiteY15" fmla="*/ 9906 h 10034"/>
              <a:gd name="connsiteX16" fmla="*/ 8685 w 10000"/>
              <a:gd name="connsiteY16" fmla="*/ 9811 h 10034"/>
              <a:gd name="connsiteX17" fmla="*/ 10000 w 10000"/>
              <a:gd name="connsiteY17" fmla="*/ 5283 h 10034"/>
              <a:gd name="connsiteX18" fmla="*/ 10000 w 10000"/>
              <a:gd name="connsiteY18" fmla="*/ 4717 h 10034"/>
              <a:gd name="connsiteX0" fmla="*/ 10000 w 10000"/>
              <a:gd name="connsiteY0" fmla="*/ 4717 h 10034"/>
              <a:gd name="connsiteX1" fmla="*/ 8685 w 10000"/>
              <a:gd name="connsiteY1" fmla="*/ 189 h 10034"/>
              <a:gd name="connsiteX2" fmla="*/ 8657 w 10000"/>
              <a:gd name="connsiteY2" fmla="*/ 94 h 10034"/>
              <a:gd name="connsiteX3" fmla="*/ 8575 w 10000"/>
              <a:gd name="connsiteY3" fmla="*/ 0 h 10034"/>
              <a:gd name="connsiteX4" fmla="*/ 8054 w 10000"/>
              <a:gd name="connsiteY4" fmla="*/ 0 h 10034"/>
              <a:gd name="connsiteX5" fmla="*/ 879 w 10000"/>
              <a:gd name="connsiteY5" fmla="*/ 70 h 10034"/>
              <a:gd name="connsiteX6" fmla="*/ 137 w 10000"/>
              <a:gd name="connsiteY6" fmla="*/ 0 h 10034"/>
              <a:gd name="connsiteX7" fmla="*/ 0 w 10000"/>
              <a:gd name="connsiteY7" fmla="*/ 0 h 10034"/>
              <a:gd name="connsiteX8" fmla="*/ 0 w 10000"/>
              <a:gd name="connsiteY8" fmla="*/ 472 h 10034"/>
              <a:gd name="connsiteX9" fmla="*/ 0 w 10000"/>
              <a:gd name="connsiteY9" fmla="*/ 9434 h 10034"/>
              <a:gd name="connsiteX10" fmla="*/ 0 w 10000"/>
              <a:gd name="connsiteY10" fmla="*/ 10000 h 10034"/>
              <a:gd name="connsiteX11" fmla="*/ 903 w 10000"/>
              <a:gd name="connsiteY11" fmla="*/ 10034 h 10034"/>
              <a:gd name="connsiteX12" fmla="*/ 8054 w 10000"/>
              <a:gd name="connsiteY12" fmla="*/ 10000 h 10034"/>
              <a:gd name="connsiteX13" fmla="*/ 8575 w 10000"/>
              <a:gd name="connsiteY13" fmla="*/ 10000 h 10034"/>
              <a:gd name="connsiteX14" fmla="*/ 8657 w 10000"/>
              <a:gd name="connsiteY14" fmla="*/ 9906 h 10034"/>
              <a:gd name="connsiteX15" fmla="*/ 8685 w 10000"/>
              <a:gd name="connsiteY15" fmla="*/ 9811 h 10034"/>
              <a:gd name="connsiteX16" fmla="*/ 10000 w 10000"/>
              <a:gd name="connsiteY16" fmla="*/ 5283 h 10034"/>
              <a:gd name="connsiteX17" fmla="*/ 10000 w 10000"/>
              <a:gd name="connsiteY17" fmla="*/ 4717 h 10034"/>
              <a:gd name="connsiteX0" fmla="*/ 10000 w 10000"/>
              <a:gd name="connsiteY0" fmla="*/ 4717 h 10034"/>
              <a:gd name="connsiteX1" fmla="*/ 8685 w 10000"/>
              <a:gd name="connsiteY1" fmla="*/ 189 h 10034"/>
              <a:gd name="connsiteX2" fmla="*/ 8657 w 10000"/>
              <a:gd name="connsiteY2" fmla="*/ 94 h 10034"/>
              <a:gd name="connsiteX3" fmla="*/ 8575 w 10000"/>
              <a:gd name="connsiteY3" fmla="*/ 0 h 10034"/>
              <a:gd name="connsiteX4" fmla="*/ 8054 w 10000"/>
              <a:gd name="connsiteY4" fmla="*/ 0 h 10034"/>
              <a:gd name="connsiteX5" fmla="*/ 879 w 10000"/>
              <a:gd name="connsiteY5" fmla="*/ 70 h 10034"/>
              <a:gd name="connsiteX6" fmla="*/ 137 w 10000"/>
              <a:gd name="connsiteY6" fmla="*/ 0 h 10034"/>
              <a:gd name="connsiteX7" fmla="*/ 0 w 10000"/>
              <a:gd name="connsiteY7" fmla="*/ 0 h 10034"/>
              <a:gd name="connsiteX8" fmla="*/ 0 w 10000"/>
              <a:gd name="connsiteY8" fmla="*/ 472 h 10034"/>
              <a:gd name="connsiteX9" fmla="*/ 0 w 10000"/>
              <a:gd name="connsiteY9" fmla="*/ 9434 h 10034"/>
              <a:gd name="connsiteX10" fmla="*/ 903 w 10000"/>
              <a:gd name="connsiteY10" fmla="*/ 10034 h 10034"/>
              <a:gd name="connsiteX11" fmla="*/ 8054 w 10000"/>
              <a:gd name="connsiteY11" fmla="*/ 10000 h 10034"/>
              <a:gd name="connsiteX12" fmla="*/ 8575 w 10000"/>
              <a:gd name="connsiteY12" fmla="*/ 10000 h 10034"/>
              <a:gd name="connsiteX13" fmla="*/ 8657 w 10000"/>
              <a:gd name="connsiteY13" fmla="*/ 9906 h 10034"/>
              <a:gd name="connsiteX14" fmla="*/ 8685 w 10000"/>
              <a:gd name="connsiteY14" fmla="*/ 9811 h 10034"/>
              <a:gd name="connsiteX15" fmla="*/ 10000 w 10000"/>
              <a:gd name="connsiteY15" fmla="*/ 5283 h 10034"/>
              <a:gd name="connsiteX16" fmla="*/ 10000 w 10000"/>
              <a:gd name="connsiteY16" fmla="*/ 4717 h 10034"/>
              <a:gd name="connsiteX0" fmla="*/ 10000 w 10000"/>
              <a:gd name="connsiteY0" fmla="*/ 4717 h 10034"/>
              <a:gd name="connsiteX1" fmla="*/ 8685 w 10000"/>
              <a:gd name="connsiteY1" fmla="*/ 189 h 10034"/>
              <a:gd name="connsiteX2" fmla="*/ 8657 w 10000"/>
              <a:gd name="connsiteY2" fmla="*/ 94 h 10034"/>
              <a:gd name="connsiteX3" fmla="*/ 8575 w 10000"/>
              <a:gd name="connsiteY3" fmla="*/ 0 h 10034"/>
              <a:gd name="connsiteX4" fmla="*/ 8054 w 10000"/>
              <a:gd name="connsiteY4" fmla="*/ 0 h 10034"/>
              <a:gd name="connsiteX5" fmla="*/ 879 w 10000"/>
              <a:gd name="connsiteY5" fmla="*/ 70 h 10034"/>
              <a:gd name="connsiteX6" fmla="*/ 137 w 10000"/>
              <a:gd name="connsiteY6" fmla="*/ 0 h 10034"/>
              <a:gd name="connsiteX7" fmla="*/ 0 w 10000"/>
              <a:gd name="connsiteY7" fmla="*/ 0 h 10034"/>
              <a:gd name="connsiteX8" fmla="*/ 0 w 10000"/>
              <a:gd name="connsiteY8" fmla="*/ 472 h 10034"/>
              <a:gd name="connsiteX9" fmla="*/ 903 w 10000"/>
              <a:gd name="connsiteY9" fmla="*/ 10034 h 10034"/>
              <a:gd name="connsiteX10" fmla="*/ 8054 w 10000"/>
              <a:gd name="connsiteY10" fmla="*/ 10000 h 10034"/>
              <a:gd name="connsiteX11" fmla="*/ 8575 w 10000"/>
              <a:gd name="connsiteY11" fmla="*/ 10000 h 10034"/>
              <a:gd name="connsiteX12" fmla="*/ 8657 w 10000"/>
              <a:gd name="connsiteY12" fmla="*/ 9906 h 10034"/>
              <a:gd name="connsiteX13" fmla="*/ 8685 w 10000"/>
              <a:gd name="connsiteY13" fmla="*/ 9811 h 10034"/>
              <a:gd name="connsiteX14" fmla="*/ 10000 w 10000"/>
              <a:gd name="connsiteY14" fmla="*/ 5283 h 10034"/>
              <a:gd name="connsiteX15" fmla="*/ 10000 w 10000"/>
              <a:gd name="connsiteY15" fmla="*/ 4717 h 10034"/>
              <a:gd name="connsiteX0" fmla="*/ 10000 w 10000"/>
              <a:gd name="connsiteY0" fmla="*/ 4717 h 10034"/>
              <a:gd name="connsiteX1" fmla="*/ 8685 w 10000"/>
              <a:gd name="connsiteY1" fmla="*/ 189 h 10034"/>
              <a:gd name="connsiteX2" fmla="*/ 8657 w 10000"/>
              <a:gd name="connsiteY2" fmla="*/ 94 h 10034"/>
              <a:gd name="connsiteX3" fmla="*/ 8575 w 10000"/>
              <a:gd name="connsiteY3" fmla="*/ 0 h 10034"/>
              <a:gd name="connsiteX4" fmla="*/ 8054 w 10000"/>
              <a:gd name="connsiteY4" fmla="*/ 0 h 10034"/>
              <a:gd name="connsiteX5" fmla="*/ 879 w 10000"/>
              <a:gd name="connsiteY5" fmla="*/ 70 h 10034"/>
              <a:gd name="connsiteX6" fmla="*/ 137 w 10000"/>
              <a:gd name="connsiteY6" fmla="*/ 0 h 10034"/>
              <a:gd name="connsiteX7" fmla="*/ 0 w 10000"/>
              <a:gd name="connsiteY7" fmla="*/ 0 h 10034"/>
              <a:gd name="connsiteX8" fmla="*/ 903 w 10000"/>
              <a:gd name="connsiteY8" fmla="*/ 10034 h 10034"/>
              <a:gd name="connsiteX9" fmla="*/ 8054 w 10000"/>
              <a:gd name="connsiteY9" fmla="*/ 10000 h 10034"/>
              <a:gd name="connsiteX10" fmla="*/ 8575 w 10000"/>
              <a:gd name="connsiteY10" fmla="*/ 10000 h 10034"/>
              <a:gd name="connsiteX11" fmla="*/ 8657 w 10000"/>
              <a:gd name="connsiteY11" fmla="*/ 9906 h 10034"/>
              <a:gd name="connsiteX12" fmla="*/ 8685 w 10000"/>
              <a:gd name="connsiteY12" fmla="*/ 9811 h 10034"/>
              <a:gd name="connsiteX13" fmla="*/ 10000 w 10000"/>
              <a:gd name="connsiteY13" fmla="*/ 5283 h 10034"/>
              <a:gd name="connsiteX14" fmla="*/ 10000 w 10000"/>
              <a:gd name="connsiteY14" fmla="*/ 4717 h 10034"/>
              <a:gd name="connsiteX0" fmla="*/ 9863 w 9863"/>
              <a:gd name="connsiteY0" fmla="*/ 4717 h 10034"/>
              <a:gd name="connsiteX1" fmla="*/ 8548 w 9863"/>
              <a:gd name="connsiteY1" fmla="*/ 189 h 10034"/>
              <a:gd name="connsiteX2" fmla="*/ 8520 w 9863"/>
              <a:gd name="connsiteY2" fmla="*/ 94 h 10034"/>
              <a:gd name="connsiteX3" fmla="*/ 8438 w 9863"/>
              <a:gd name="connsiteY3" fmla="*/ 0 h 10034"/>
              <a:gd name="connsiteX4" fmla="*/ 7917 w 9863"/>
              <a:gd name="connsiteY4" fmla="*/ 0 h 10034"/>
              <a:gd name="connsiteX5" fmla="*/ 742 w 9863"/>
              <a:gd name="connsiteY5" fmla="*/ 70 h 10034"/>
              <a:gd name="connsiteX6" fmla="*/ 0 w 9863"/>
              <a:gd name="connsiteY6" fmla="*/ 0 h 10034"/>
              <a:gd name="connsiteX7" fmla="*/ 766 w 9863"/>
              <a:gd name="connsiteY7" fmla="*/ 10034 h 10034"/>
              <a:gd name="connsiteX8" fmla="*/ 7917 w 9863"/>
              <a:gd name="connsiteY8" fmla="*/ 10000 h 10034"/>
              <a:gd name="connsiteX9" fmla="*/ 8438 w 9863"/>
              <a:gd name="connsiteY9" fmla="*/ 10000 h 10034"/>
              <a:gd name="connsiteX10" fmla="*/ 8520 w 9863"/>
              <a:gd name="connsiteY10" fmla="*/ 9906 h 10034"/>
              <a:gd name="connsiteX11" fmla="*/ 8548 w 9863"/>
              <a:gd name="connsiteY11" fmla="*/ 9811 h 10034"/>
              <a:gd name="connsiteX12" fmla="*/ 9863 w 9863"/>
              <a:gd name="connsiteY12" fmla="*/ 5283 h 10034"/>
              <a:gd name="connsiteX13" fmla="*/ 9863 w 9863"/>
              <a:gd name="connsiteY13" fmla="*/ 4717 h 10034"/>
              <a:gd name="connsiteX0" fmla="*/ 9248 w 9248"/>
              <a:gd name="connsiteY0" fmla="*/ 4701 h 10000"/>
              <a:gd name="connsiteX1" fmla="*/ 7915 w 9248"/>
              <a:gd name="connsiteY1" fmla="*/ 188 h 10000"/>
              <a:gd name="connsiteX2" fmla="*/ 7886 w 9248"/>
              <a:gd name="connsiteY2" fmla="*/ 94 h 10000"/>
              <a:gd name="connsiteX3" fmla="*/ 7803 w 9248"/>
              <a:gd name="connsiteY3" fmla="*/ 0 h 10000"/>
              <a:gd name="connsiteX4" fmla="*/ 7275 w 9248"/>
              <a:gd name="connsiteY4" fmla="*/ 0 h 10000"/>
              <a:gd name="connsiteX5" fmla="*/ 0 w 9248"/>
              <a:gd name="connsiteY5" fmla="*/ 70 h 10000"/>
              <a:gd name="connsiteX6" fmla="*/ 25 w 9248"/>
              <a:gd name="connsiteY6" fmla="*/ 10000 h 10000"/>
              <a:gd name="connsiteX7" fmla="*/ 7275 w 9248"/>
              <a:gd name="connsiteY7" fmla="*/ 9966 h 10000"/>
              <a:gd name="connsiteX8" fmla="*/ 7803 w 9248"/>
              <a:gd name="connsiteY8" fmla="*/ 9966 h 10000"/>
              <a:gd name="connsiteX9" fmla="*/ 7886 w 9248"/>
              <a:gd name="connsiteY9" fmla="*/ 9872 h 10000"/>
              <a:gd name="connsiteX10" fmla="*/ 7915 w 9248"/>
              <a:gd name="connsiteY10" fmla="*/ 9778 h 10000"/>
              <a:gd name="connsiteX11" fmla="*/ 9248 w 9248"/>
              <a:gd name="connsiteY11" fmla="*/ 5265 h 10000"/>
              <a:gd name="connsiteX12" fmla="*/ 9248 w 9248"/>
              <a:gd name="connsiteY12" fmla="*/ 4701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0FEAE-9051-4A1B-B4DD-17428E4218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17046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6F924-335F-4F9A-9311-C884E5458930}" type="datetimeFigureOut">
              <a:rPr lang="en-US" smtClean="0"/>
              <a:t>12/30/2013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>
            <a:spLocks/>
          </p:cNvSpPr>
          <p:nvPr/>
        </p:nvSpPr>
        <p:spPr bwMode="auto">
          <a:xfrm flipV="1">
            <a:off x="-4189" y="714375"/>
            <a:ext cx="1588527" cy="507297"/>
          </a:xfrm>
          <a:custGeom>
            <a:avLst/>
            <a:gdLst>
              <a:gd name="T0" fmla="*/ 365 w 367"/>
              <a:gd name="T1" fmla="*/ 50 h 106"/>
              <a:gd name="T2" fmla="*/ 317 w 367"/>
              <a:gd name="T3" fmla="*/ 2 h 106"/>
              <a:gd name="T4" fmla="*/ 316 w 367"/>
              <a:gd name="T5" fmla="*/ 1 h 106"/>
              <a:gd name="T6" fmla="*/ 313 w 367"/>
              <a:gd name="T7" fmla="*/ 0 h 106"/>
              <a:gd name="T8" fmla="*/ 294 w 367"/>
              <a:gd name="T9" fmla="*/ 0 h 106"/>
              <a:gd name="T10" fmla="*/ 5 w 367"/>
              <a:gd name="T11" fmla="*/ 0 h 106"/>
              <a:gd name="T12" fmla="*/ 0 w 367"/>
              <a:gd name="T13" fmla="*/ 0 h 106"/>
              <a:gd name="T14" fmla="*/ 0 w 367"/>
              <a:gd name="T15" fmla="*/ 5 h 106"/>
              <a:gd name="T16" fmla="*/ 0 w 367"/>
              <a:gd name="T17" fmla="*/ 100 h 106"/>
              <a:gd name="T18" fmla="*/ 0 w 367"/>
              <a:gd name="T19" fmla="*/ 106 h 106"/>
              <a:gd name="T20" fmla="*/ 5 w 367"/>
              <a:gd name="T21" fmla="*/ 106 h 106"/>
              <a:gd name="T22" fmla="*/ 294 w 367"/>
              <a:gd name="T23" fmla="*/ 106 h 106"/>
              <a:gd name="T24" fmla="*/ 313 w 367"/>
              <a:gd name="T25" fmla="*/ 106 h 106"/>
              <a:gd name="T26" fmla="*/ 316 w 367"/>
              <a:gd name="T27" fmla="*/ 105 h 106"/>
              <a:gd name="T28" fmla="*/ 317 w 367"/>
              <a:gd name="T29" fmla="*/ 104 h 106"/>
              <a:gd name="T30" fmla="*/ 365 w 367"/>
              <a:gd name="T31" fmla="*/ 56 h 106"/>
              <a:gd name="T32" fmla="*/ 365 w 367"/>
              <a:gd name="T33" fmla="*/ 50 h 106"/>
              <a:gd name="connsiteX0" fmla="*/ 9946 w 9946"/>
              <a:gd name="connsiteY0" fmla="*/ 4717 h 10000"/>
              <a:gd name="connsiteX1" fmla="*/ 8638 w 9946"/>
              <a:gd name="connsiteY1" fmla="*/ 189 h 10000"/>
              <a:gd name="connsiteX2" fmla="*/ 8610 w 9946"/>
              <a:gd name="connsiteY2" fmla="*/ 94 h 10000"/>
              <a:gd name="connsiteX3" fmla="*/ 8529 w 9946"/>
              <a:gd name="connsiteY3" fmla="*/ 0 h 10000"/>
              <a:gd name="connsiteX4" fmla="*/ 8011 w 9946"/>
              <a:gd name="connsiteY4" fmla="*/ 0 h 10000"/>
              <a:gd name="connsiteX5" fmla="*/ 874 w 9946"/>
              <a:gd name="connsiteY5" fmla="*/ 70 h 10000"/>
              <a:gd name="connsiteX6" fmla="*/ 136 w 9946"/>
              <a:gd name="connsiteY6" fmla="*/ 0 h 10000"/>
              <a:gd name="connsiteX7" fmla="*/ 0 w 9946"/>
              <a:gd name="connsiteY7" fmla="*/ 0 h 10000"/>
              <a:gd name="connsiteX8" fmla="*/ 0 w 9946"/>
              <a:gd name="connsiteY8" fmla="*/ 472 h 10000"/>
              <a:gd name="connsiteX9" fmla="*/ 0 w 9946"/>
              <a:gd name="connsiteY9" fmla="*/ 9434 h 10000"/>
              <a:gd name="connsiteX10" fmla="*/ 0 w 9946"/>
              <a:gd name="connsiteY10" fmla="*/ 10000 h 10000"/>
              <a:gd name="connsiteX11" fmla="*/ 136 w 9946"/>
              <a:gd name="connsiteY11" fmla="*/ 10000 h 10000"/>
              <a:gd name="connsiteX12" fmla="*/ 8011 w 9946"/>
              <a:gd name="connsiteY12" fmla="*/ 10000 h 10000"/>
              <a:gd name="connsiteX13" fmla="*/ 8529 w 9946"/>
              <a:gd name="connsiteY13" fmla="*/ 10000 h 10000"/>
              <a:gd name="connsiteX14" fmla="*/ 8610 w 9946"/>
              <a:gd name="connsiteY14" fmla="*/ 9906 h 10000"/>
              <a:gd name="connsiteX15" fmla="*/ 8638 w 9946"/>
              <a:gd name="connsiteY15" fmla="*/ 9811 h 10000"/>
              <a:gd name="connsiteX16" fmla="*/ 9946 w 9946"/>
              <a:gd name="connsiteY16" fmla="*/ 5283 h 10000"/>
              <a:gd name="connsiteX17" fmla="*/ 9946 w 9946"/>
              <a:gd name="connsiteY17" fmla="*/ 4717 h 10000"/>
              <a:gd name="connsiteX0" fmla="*/ 10000 w 10000"/>
              <a:gd name="connsiteY0" fmla="*/ 4717 h 10034"/>
              <a:gd name="connsiteX1" fmla="*/ 8685 w 10000"/>
              <a:gd name="connsiteY1" fmla="*/ 189 h 10034"/>
              <a:gd name="connsiteX2" fmla="*/ 8657 w 10000"/>
              <a:gd name="connsiteY2" fmla="*/ 94 h 10034"/>
              <a:gd name="connsiteX3" fmla="*/ 8575 w 10000"/>
              <a:gd name="connsiteY3" fmla="*/ 0 h 10034"/>
              <a:gd name="connsiteX4" fmla="*/ 8054 w 10000"/>
              <a:gd name="connsiteY4" fmla="*/ 0 h 10034"/>
              <a:gd name="connsiteX5" fmla="*/ 879 w 10000"/>
              <a:gd name="connsiteY5" fmla="*/ 70 h 10034"/>
              <a:gd name="connsiteX6" fmla="*/ 137 w 10000"/>
              <a:gd name="connsiteY6" fmla="*/ 0 h 10034"/>
              <a:gd name="connsiteX7" fmla="*/ 0 w 10000"/>
              <a:gd name="connsiteY7" fmla="*/ 0 h 10034"/>
              <a:gd name="connsiteX8" fmla="*/ 0 w 10000"/>
              <a:gd name="connsiteY8" fmla="*/ 472 h 10034"/>
              <a:gd name="connsiteX9" fmla="*/ 0 w 10000"/>
              <a:gd name="connsiteY9" fmla="*/ 9434 h 10034"/>
              <a:gd name="connsiteX10" fmla="*/ 0 w 10000"/>
              <a:gd name="connsiteY10" fmla="*/ 10000 h 10034"/>
              <a:gd name="connsiteX11" fmla="*/ 137 w 10000"/>
              <a:gd name="connsiteY11" fmla="*/ 10000 h 10034"/>
              <a:gd name="connsiteX12" fmla="*/ 903 w 10000"/>
              <a:gd name="connsiteY12" fmla="*/ 10034 h 10034"/>
              <a:gd name="connsiteX13" fmla="*/ 8054 w 10000"/>
              <a:gd name="connsiteY13" fmla="*/ 10000 h 10034"/>
              <a:gd name="connsiteX14" fmla="*/ 8575 w 10000"/>
              <a:gd name="connsiteY14" fmla="*/ 10000 h 10034"/>
              <a:gd name="connsiteX15" fmla="*/ 8657 w 10000"/>
              <a:gd name="connsiteY15" fmla="*/ 9906 h 10034"/>
              <a:gd name="connsiteX16" fmla="*/ 8685 w 10000"/>
              <a:gd name="connsiteY16" fmla="*/ 9811 h 10034"/>
              <a:gd name="connsiteX17" fmla="*/ 10000 w 10000"/>
              <a:gd name="connsiteY17" fmla="*/ 5283 h 10034"/>
              <a:gd name="connsiteX18" fmla="*/ 10000 w 10000"/>
              <a:gd name="connsiteY18" fmla="*/ 4717 h 10034"/>
              <a:gd name="connsiteX0" fmla="*/ 10000 w 10000"/>
              <a:gd name="connsiteY0" fmla="*/ 4717 h 10034"/>
              <a:gd name="connsiteX1" fmla="*/ 8685 w 10000"/>
              <a:gd name="connsiteY1" fmla="*/ 189 h 10034"/>
              <a:gd name="connsiteX2" fmla="*/ 8657 w 10000"/>
              <a:gd name="connsiteY2" fmla="*/ 94 h 10034"/>
              <a:gd name="connsiteX3" fmla="*/ 8575 w 10000"/>
              <a:gd name="connsiteY3" fmla="*/ 0 h 10034"/>
              <a:gd name="connsiteX4" fmla="*/ 8054 w 10000"/>
              <a:gd name="connsiteY4" fmla="*/ 0 h 10034"/>
              <a:gd name="connsiteX5" fmla="*/ 879 w 10000"/>
              <a:gd name="connsiteY5" fmla="*/ 70 h 10034"/>
              <a:gd name="connsiteX6" fmla="*/ 137 w 10000"/>
              <a:gd name="connsiteY6" fmla="*/ 0 h 10034"/>
              <a:gd name="connsiteX7" fmla="*/ 0 w 10000"/>
              <a:gd name="connsiteY7" fmla="*/ 0 h 10034"/>
              <a:gd name="connsiteX8" fmla="*/ 0 w 10000"/>
              <a:gd name="connsiteY8" fmla="*/ 472 h 10034"/>
              <a:gd name="connsiteX9" fmla="*/ 0 w 10000"/>
              <a:gd name="connsiteY9" fmla="*/ 9434 h 10034"/>
              <a:gd name="connsiteX10" fmla="*/ 0 w 10000"/>
              <a:gd name="connsiteY10" fmla="*/ 10000 h 10034"/>
              <a:gd name="connsiteX11" fmla="*/ 903 w 10000"/>
              <a:gd name="connsiteY11" fmla="*/ 10034 h 10034"/>
              <a:gd name="connsiteX12" fmla="*/ 8054 w 10000"/>
              <a:gd name="connsiteY12" fmla="*/ 10000 h 10034"/>
              <a:gd name="connsiteX13" fmla="*/ 8575 w 10000"/>
              <a:gd name="connsiteY13" fmla="*/ 10000 h 10034"/>
              <a:gd name="connsiteX14" fmla="*/ 8657 w 10000"/>
              <a:gd name="connsiteY14" fmla="*/ 9906 h 10034"/>
              <a:gd name="connsiteX15" fmla="*/ 8685 w 10000"/>
              <a:gd name="connsiteY15" fmla="*/ 9811 h 10034"/>
              <a:gd name="connsiteX16" fmla="*/ 10000 w 10000"/>
              <a:gd name="connsiteY16" fmla="*/ 5283 h 10034"/>
              <a:gd name="connsiteX17" fmla="*/ 10000 w 10000"/>
              <a:gd name="connsiteY17" fmla="*/ 4717 h 10034"/>
              <a:gd name="connsiteX0" fmla="*/ 10000 w 10000"/>
              <a:gd name="connsiteY0" fmla="*/ 4717 h 10034"/>
              <a:gd name="connsiteX1" fmla="*/ 8685 w 10000"/>
              <a:gd name="connsiteY1" fmla="*/ 189 h 10034"/>
              <a:gd name="connsiteX2" fmla="*/ 8657 w 10000"/>
              <a:gd name="connsiteY2" fmla="*/ 94 h 10034"/>
              <a:gd name="connsiteX3" fmla="*/ 8575 w 10000"/>
              <a:gd name="connsiteY3" fmla="*/ 0 h 10034"/>
              <a:gd name="connsiteX4" fmla="*/ 8054 w 10000"/>
              <a:gd name="connsiteY4" fmla="*/ 0 h 10034"/>
              <a:gd name="connsiteX5" fmla="*/ 879 w 10000"/>
              <a:gd name="connsiteY5" fmla="*/ 70 h 10034"/>
              <a:gd name="connsiteX6" fmla="*/ 137 w 10000"/>
              <a:gd name="connsiteY6" fmla="*/ 0 h 10034"/>
              <a:gd name="connsiteX7" fmla="*/ 0 w 10000"/>
              <a:gd name="connsiteY7" fmla="*/ 0 h 10034"/>
              <a:gd name="connsiteX8" fmla="*/ 0 w 10000"/>
              <a:gd name="connsiteY8" fmla="*/ 472 h 10034"/>
              <a:gd name="connsiteX9" fmla="*/ 0 w 10000"/>
              <a:gd name="connsiteY9" fmla="*/ 9434 h 10034"/>
              <a:gd name="connsiteX10" fmla="*/ 903 w 10000"/>
              <a:gd name="connsiteY10" fmla="*/ 10034 h 10034"/>
              <a:gd name="connsiteX11" fmla="*/ 8054 w 10000"/>
              <a:gd name="connsiteY11" fmla="*/ 10000 h 10034"/>
              <a:gd name="connsiteX12" fmla="*/ 8575 w 10000"/>
              <a:gd name="connsiteY12" fmla="*/ 10000 h 10034"/>
              <a:gd name="connsiteX13" fmla="*/ 8657 w 10000"/>
              <a:gd name="connsiteY13" fmla="*/ 9906 h 10034"/>
              <a:gd name="connsiteX14" fmla="*/ 8685 w 10000"/>
              <a:gd name="connsiteY14" fmla="*/ 9811 h 10034"/>
              <a:gd name="connsiteX15" fmla="*/ 10000 w 10000"/>
              <a:gd name="connsiteY15" fmla="*/ 5283 h 10034"/>
              <a:gd name="connsiteX16" fmla="*/ 10000 w 10000"/>
              <a:gd name="connsiteY16" fmla="*/ 4717 h 10034"/>
              <a:gd name="connsiteX0" fmla="*/ 10000 w 10000"/>
              <a:gd name="connsiteY0" fmla="*/ 4717 h 10034"/>
              <a:gd name="connsiteX1" fmla="*/ 8685 w 10000"/>
              <a:gd name="connsiteY1" fmla="*/ 189 h 10034"/>
              <a:gd name="connsiteX2" fmla="*/ 8657 w 10000"/>
              <a:gd name="connsiteY2" fmla="*/ 94 h 10034"/>
              <a:gd name="connsiteX3" fmla="*/ 8575 w 10000"/>
              <a:gd name="connsiteY3" fmla="*/ 0 h 10034"/>
              <a:gd name="connsiteX4" fmla="*/ 8054 w 10000"/>
              <a:gd name="connsiteY4" fmla="*/ 0 h 10034"/>
              <a:gd name="connsiteX5" fmla="*/ 879 w 10000"/>
              <a:gd name="connsiteY5" fmla="*/ 70 h 10034"/>
              <a:gd name="connsiteX6" fmla="*/ 137 w 10000"/>
              <a:gd name="connsiteY6" fmla="*/ 0 h 10034"/>
              <a:gd name="connsiteX7" fmla="*/ 0 w 10000"/>
              <a:gd name="connsiteY7" fmla="*/ 0 h 10034"/>
              <a:gd name="connsiteX8" fmla="*/ 0 w 10000"/>
              <a:gd name="connsiteY8" fmla="*/ 472 h 10034"/>
              <a:gd name="connsiteX9" fmla="*/ 903 w 10000"/>
              <a:gd name="connsiteY9" fmla="*/ 10034 h 10034"/>
              <a:gd name="connsiteX10" fmla="*/ 8054 w 10000"/>
              <a:gd name="connsiteY10" fmla="*/ 10000 h 10034"/>
              <a:gd name="connsiteX11" fmla="*/ 8575 w 10000"/>
              <a:gd name="connsiteY11" fmla="*/ 10000 h 10034"/>
              <a:gd name="connsiteX12" fmla="*/ 8657 w 10000"/>
              <a:gd name="connsiteY12" fmla="*/ 9906 h 10034"/>
              <a:gd name="connsiteX13" fmla="*/ 8685 w 10000"/>
              <a:gd name="connsiteY13" fmla="*/ 9811 h 10034"/>
              <a:gd name="connsiteX14" fmla="*/ 10000 w 10000"/>
              <a:gd name="connsiteY14" fmla="*/ 5283 h 10034"/>
              <a:gd name="connsiteX15" fmla="*/ 10000 w 10000"/>
              <a:gd name="connsiteY15" fmla="*/ 4717 h 10034"/>
              <a:gd name="connsiteX0" fmla="*/ 10000 w 10000"/>
              <a:gd name="connsiteY0" fmla="*/ 4717 h 10034"/>
              <a:gd name="connsiteX1" fmla="*/ 8685 w 10000"/>
              <a:gd name="connsiteY1" fmla="*/ 189 h 10034"/>
              <a:gd name="connsiteX2" fmla="*/ 8657 w 10000"/>
              <a:gd name="connsiteY2" fmla="*/ 94 h 10034"/>
              <a:gd name="connsiteX3" fmla="*/ 8575 w 10000"/>
              <a:gd name="connsiteY3" fmla="*/ 0 h 10034"/>
              <a:gd name="connsiteX4" fmla="*/ 8054 w 10000"/>
              <a:gd name="connsiteY4" fmla="*/ 0 h 10034"/>
              <a:gd name="connsiteX5" fmla="*/ 879 w 10000"/>
              <a:gd name="connsiteY5" fmla="*/ 70 h 10034"/>
              <a:gd name="connsiteX6" fmla="*/ 137 w 10000"/>
              <a:gd name="connsiteY6" fmla="*/ 0 h 10034"/>
              <a:gd name="connsiteX7" fmla="*/ 0 w 10000"/>
              <a:gd name="connsiteY7" fmla="*/ 0 h 10034"/>
              <a:gd name="connsiteX8" fmla="*/ 903 w 10000"/>
              <a:gd name="connsiteY8" fmla="*/ 10034 h 10034"/>
              <a:gd name="connsiteX9" fmla="*/ 8054 w 10000"/>
              <a:gd name="connsiteY9" fmla="*/ 10000 h 10034"/>
              <a:gd name="connsiteX10" fmla="*/ 8575 w 10000"/>
              <a:gd name="connsiteY10" fmla="*/ 10000 h 10034"/>
              <a:gd name="connsiteX11" fmla="*/ 8657 w 10000"/>
              <a:gd name="connsiteY11" fmla="*/ 9906 h 10034"/>
              <a:gd name="connsiteX12" fmla="*/ 8685 w 10000"/>
              <a:gd name="connsiteY12" fmla="*/ 9811 h 10034"/>
              <a:gd name="connsiteX13" fmla="*/ 10000 w 10000"/>
              <a:gd name="connsiteY13" fmla="*/ 5283 h 10034"/>
              <a:gd name="connsiteX14" fmla="*/ 10000 w 10000"/>
              <a:gd name="connsiteY14" fmla="*/ 4717 h 10034"/>
              <a:gd name="connsiteX0" fmla="*/ 9863 w 9863"/>
              <a:gd name="connsiteY0" fmla="*/ 4717 h 10034"/>
              <a:gd name="connsiteX1" fmla="*/ 8548 w 9863"/>
              <a:gd name="connsiteY1" fmla="*/ 189 h 10034"/>
              <a:gd name="connsiteX2" fmla="*/ 8520 w 9863"/>
              <a:gd name="connsiteY2" fmla="*/ 94 h 10034"/>
              <a:gd name="connsiteX3" fmla="*/ 8438 w 9863"/>
              <a:gd name="connsiteY3" fmla="*/ 0 h 10034"/>
              <a:gd name="connsiteX4" fmla="*/ 7917 w 9863"/>
              <a:gd name="connsiteY4" fmla="*/ 0 h 10034"/>
              <a:gd name="connsiteX5" fmla="*/ 742 w 9863"/>
              <a:gd name="connsiteY5" fmla="*/ 70 h 10034"/>
              <a:gd name="connsiteX6" fmla="*/ 0 w 9863"/>
              <a:gd name="connsiteY6" fmla="*/ 0 h 10034"/>
              <a:gd name="connsiteX7" fmla="*/ 766 w 9863"/>
              <a:gd name="connsiteY7" fmla="*/ 10034 h 10034"/>
              <a:gd name="connsiteX8" fmla="*/ 7917 w 9863"/>
              <a:gd name="connsiteY8" fmla="*/ 10000 h 10034"/>
              <a:gd name="connsiteX9" fmla="*/ 8438 w 9863"/>
              <a:gd name="connsiteY9" fmla="*/ 10000 h 10034"/>
              <a:gd name="connsiteX10" fmla="*/ 8520 w 9863"/>
              <a:gd name="connsiteY10" fmla="*/ 9906 h 10034"/>
              <a:gd name="connsiteX11" fmla="*/ 8548 w 9863"/>
              <a:gd name="connsiteY11" fmla="*/ 9811 h 10034"/>
              <a:gd name="connsiteX12" fmla="*/ 9863 w 9863"/>
              <a:gd name="connsiteY12" fmla="*/ 5283 h 10034"/>
              <a:gd name="connsiteX13" fmla="*/ 9863 w 9863"/>
              <a:gd name="connsiteY13" fmla="*/ 4717 h 10034"/>
              <a:gd name="connsiteX0" fmla="*/ 9248 w 9248"/>
              <a:gd name="connsiteY0" fmla="*/ 4701 h 10000"/>
              <a:gd name="connsiteX1" fmla="*/ 7915 w 9248"/>
              <a:gd name="connsiteY1" fmla="*/ 188 h 10000"/>
              <a:gd name="connsiteX2" fmla="*/ 7886 w 9248"/>
              <a:gd name="connsiteY2" fmla="*/ 94 h 10000"/>
              <a:gd name="connsiteX3" fmla="*/ 7803 w 9248"/>
              <a:gd name="connsiteY3" fmla="*/ 0 h 10000"/>
              <a:gd name="connsiteX4" fmla="*/ 7275 w 9248"/>
              <a:gd name="connsiteY4" fmla="*/ 0 h 10000"/>
              <a:gd name="connsiteX5" fmla="*/ 0 w 9248"/>
              <a:gd name="connsiteY5" fmla="*/ 70 h 10000"/>
              <a:gd name="connsiteX6" fmla="*/ 25 w 9248"/>
              <a:gd name="connsiteY6" fmla="*/ 10000 h 10000"/>
              <a:gd name="connsiteX7" fmla="*/ 7275 w 9248"/>
              <a:gd name="connsiteY7" fmla="*/ 9966 h 10000"/>
              <a:gd name="connsiteX8" fmla="*/ 7803 w 9248"/>
              <a:gd name="connsiteY8" fmla="*/ 9966 h 10000"/>
              <a:gd name="connsiteX9" fmla="*/ 7886 w 9248"/>
              <a:gd name="connsiteY9" fmla="*/ 9872 h 10000"/>
              <a:gd name="connsiteX10" fmla="*/ 7915 w 9248"/>
              <a:gd name="connsiteY10" fmla="*/ 9778 h 10000"/>
              <a:gd name="connsiteX11" fmla="*/ 9248 w 9248"/>
              <a:gd name="connsiteY11" fmla="*/ 5265 h 10000"/>
              <a:gd name="connsiteX12" fmla="*/ 9248 w 9248"/>
              <a:gd name="connsiteY12" fmla="*/ 4701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0FEAE-9051-4A1B-B4DD-17428E4218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8555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6F924-335F-4F9A-9311-C884E5458930}" type="datetimeFigureOut">
              <a:rPr lang="en-US" smtClean="0"/>
              <a:t>12/30/2013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>
            <a:spLocks/>
          </p:cNvSpPr>
          <p:nvPr/>
        </p:nvSpPr>
        <p:spPr bwMode="auto">
          <a:xfrm flipV="1">
            <a:off x="-4189" y="4911725"/>
            <a:ext cx="1588527" cy="507297"/>
          </a:xfrm>
          <a:custGeom>
            <a:avLst/>
            <a:gdLst>
              <a:gd name="T0" fmla="*/ 365 w 367"/>
              <a:gd name="T1" fmla="*/ 50 h 106"/>
              <a:gd name="T2" fmla="*/ 317 w 367"/>
              <a:gd name="T3" fmla="*/ 2 h 106"/>
              <a:gd name="T4" fmla="*/ 316 w 367"/>
              <a:gd name="T5" fmla="*/ 1 h 106"/>
              <a:gd name="T6" fmla="*/ 313 w 367"/>
              <a:gd name="T7" fmla="*/ 0 h 106"/>
              <a:gd name="T8" fmla="*/ 294 w 367"/>
              <a:gd name="T9" fmla="*/ 0 h 106"/>
              <a:gd name="T10" fmla="*/ 5 w 367"/>
              <a:gd name="T11" fmla="*/ 0 h 106"/>
              <a:gd name="T12" fmla="*/ 0 w 367"/>
              <a:gd name="T13" fmla="*/ 0 h 106"/>
              <a:gd name="T14" fmla="*/ 0 w 367"/>
              <a:gd name="T15" fmla="*/ 5 h 106"/>
              <a:gd name="T16" fmla="*/ 0 w 367"/>
              <a:gd name="T17" fmla="*/ 100 h 106"/>
              <a:gd name="T18" fmla="*/ 0 w 367"/>
              <a:gd name="T19" fmla="*/ 106 h 106"/>
              <a:gd name="T20" fmla="*/ 5 w 367"/>
              <a:gd name="T21" fmla="*/ 106 h 106"/>
              <a:gd name="T22" fmla="*/ 294 w 367"/>
              <a:gd name="T23" fmla="*/ 106 h 106"/>
              <a:gd name="T24" fmla="*/ 313 w 367"/>
              <a:gd name="T25" fmla="*/ 106 h 106"/>
              <a:gd name="T26" fmla="*/ 316 w 367"/>
              <a:gd name="T27" fmla="*/ 105 h 106"/>
              <a:gd name="T28" fmla="*/ 317 w 367"/>
              <a:gd name="T29" fmla="*/ 104 h 106"/>
              <a:gd name="T30" fmla="*/ 365 w 367"/>
              <a:gd name="T31" fmla="*/ 56 h 106"/>
              <a:gd name="T32" fmla="*/ 365 w 367"/>
              <a:gd name="T33" fmla="*/ 50 h 106"/>
              <a:gd name="connsiteX0" fmla="*/ 9946 w 9946"/>
              <a:gd name="connsiteY0" fmla="*/ 4717 h 10000"/>
              <a:gd name="connsiteX1" fmla="*/ 8638 w 9946"/>
              <a:gd name="connsiteY1" fmla="*/ 189 h 10000"/>
              <a:gd name="connsiteX2" fmla="*/ 8610 w 9946"/>
              <a:gd name="connsiteY2" fmla="*/ 94 h 10000"/>
              <a:gd name="connsiteX3" fmla="*/ 8529 w 9946"/>
              <a:gd name="connsiteY3" fmla="*/ 0 h 10000"/>
              <a:gd name="connsiteX4" fmla="*/ 8011 w 9946"/>
              <a:gd name="connsiteY4" fmla="*/ 0 h 10000"/>
              <a:gd name="connsiteX5" fmla="*/ 874 w 9946"/>
              <a:gd name="connsiteY5" fmla="*/ 70 h 10000"/>
              <a:gd name="connsiteX6" fmla="*/ 136 w 9946"/>
              <a:gd name="connsiteY6" fmla="*/ 0 h 10000"/>
              <a:gd name="connsiteX7" fmla="*/ 0 w 9946"/>
              <a:gd name="connsiteY7" fmla="*/ 0 h 10000"/>
              <a:gd name="connsiteX8" fmla="*/ 0 w 9946"/>
              <a:gd name="connsiteY8" fmla="*/ 472 h 10000"/>
              <a:gd name="connsiteX9" fmla="*/ 0 w 9946"/>
              <a:gd name="connsiteY9" fmla="*/ 9434 h 10000"/>
              <a:gd name="connsiteX10" fmla="*/ 0 w 9946"/>
              <a:gd name="connsiteY10" fmla="*/ 10000 h 10000"/>
              <a:gd name="connsiteX11" fmla="*/ 136 w 9946"/>
              <a:gd name="connsiteY11" fmla="*/ 10000 h 10000"/>
              <a:gd name="connsiteX12" fmla="*/ 8011 w 9946"/>
              <a:gd name="connsiteY12" fmla="*/ 10000 h 10000"/>
              <a:gd name="connsiteX13" fmla="*/ 8529 w 9946"/>
              <a:gd name="connsiteY13" fmla="*/ 10000 h 10000"/>
              <a:gd name="connsiteX14" fmla="*/ 8610 w 9946"/>
              <a:gd name="connsiteY14" fmla="*/ 9906 h 10000"/>
              <a:gd name="connsiteX15" fmla="*/ 8638 w 9946"/>
              <a:gd name="connsiteY15" fmla="*/ 9811 h 10000"/>
              <a:gd name="connsiteX16" fmla="*/ 9946 w 9946"/>
              <a:gd name="connsiteY16" fmla="*/ 5283 h 10000"/>
              <a:gd name="connsiteX17" fmla="*/ 9946 w 9946"/>
              <a:gd name="connsiteY17" fmla="*/ 4717 h 10000"/>
              <a:gd name="connsiteX0" fmla="*/ 10000 w 10000"/>
              <a:gd name="connsiteY0" fmla="*/ 4717 h 10034"/>
              <a:gd name="connsiteX1" fmla="*/ 8685 w 10000"/>
              <a:gd name="connsiteY1" fmla="*/ 189 h 10034"/>
              <a:gd name="connsiteX2" fmla="*/ 8657 w 10000"/>
              <a:gd name="connsiteY2" fmla="*/ 94 h 10034"/>
              <a:gd name="connsiteX3" fmla="*/ 8575 w 10000"/>
              <a:gd name="connsiteY3" fmla="*/ 0 h 10034"/>
              <a:gd name="connsiteX4" fmla="*/ 8054 w 10000"/>
              <a:gd name="connsiteY4" fmla="*/ 0 h 10034"/>
              <a:gd name="connsiteX5" fmla="*/ 879 w 10000"/>
              <a:gd name="connsiteY5" fmla="*/ 70 h 10034"/>
              <a:gd name="connsiteX6" fmla="*/ 137 w 10000"/>
              <a:gd name="connsiteY6" fmla="*/ 0 h 10034"/>
              <a:gd name="connsiteX7" fmla="*/ 0 w 10000"/>
              <a:gd name="connsiteY7" fmla="*/ 0 h 10034"/>
              <a:gd name="connsiteX8" fmla="*/ 0 w 10000"/>
              <a:gd name="connsiteY8" fmla="*/ 472 h 10034"/>
              <a:gd name="connsiteX9" fmla="*/ 0 w 10000"/>
              <a:gd name="connsiteY9" fmla="*/ 9434 h 10034"/>
              <a:gd name="connsiteX10" fmla="*/ 0 w 10000"/>
              <a:gd name="connsiteY10" fmla="*/ 10000 h 10034"/>
              <a:gd name="connsiteX11" fmla="*/ 137 w 10000"/>
              <a:gd name="connsiteY11" fmla="*/ 10000 h 10034"/>
              <a:gd name="connsiteX12" fmla="*/ 903 w 10000"/>
              <a:gd name="connsiteY12" fmla="*/ 10034 h 10034"/>
              <a:gd name="connsiteX13" fmla="*/ 8054 w 10000"/>
              <a:gd name="connsiteY13" fmla="*/ 10000 h 10034"/>
              <a:gd name="connsiteX14" fmla="*/ 8575 w 10000"/>
              <a:gd name="connsiteY14" fmla="*/ 10000 h 10034"/>
              <a:gd name="connsiteX15" fmla="*/ 8657 w 10000"/>
              <a:gd name="connsiteY15" fmla="*/ 9906 h 10034"/>
              <a:gd name="connsiteX16" fmla="*/ 8685 w 10000"/>
              <a:gd name="connsiteY16" fmla="*/ 9811 h 10034"/>
              <a:gd name="connsiteX17" fmla="*/ 10000 w 10000"/>
              <a:gd name="connsiteY17" fmla="*/ 5283 h 10034"/>
              <a:gd name="connsiteX18" fmla="*/ 10000 w 10000"/>
              <a:gd name="connsiteY18" fmla="*/ 4717 h 10034"/>
              <a:gd name="connsiteX0" fmla="*/ 10000 w 10000"/>
              <a:gd name="connsiteY0" fmla="*/ 4717 h 10034"/>
              <a:gd name="connsiteX1" fmla="*/ 8685 w 10000"/>
              <a:gd name="connsiteY1" fmla="*/ 189 h 10034"/>
              <a:gd name="connsiteX2" fmla="*/ 8657 w 10000"/>
              <a:gd name="connsiteY2" fmla="*/ 94 h 10034"/>
              <a:gd name="connsiteX3" fmla="*/ 8575 w 10000"/>
              <a:gd name="connsiteY3" fmla="*/ 0 h 10034"/>
              <a:gd name="connsiteX4" fmla="*/ 8054 w 10000"/>
              <a:gd name="connsiteY4" fmla="*/ 0 h 10034"/>
              <a:gd name="connsiteX5" fmla="*/ 879 w 10000"/>
              <a:gd name="connsiteY5" fmla="*/ 70 h 10034"/>
              <a:gd name="connsiteX6" fmla="*/ 137 w 10000"/>
              <a:gd name="connsiteY6" fmla="*/ 0 h 10034"/>
              <a:gd name="connsiteX7" fmla="*/ 0 w 10000"/>
              <a:gd name="connsiteY7" fmla="*/ 0 h 10034"/>
              <a:gd name="connsiteX8" fmla="*/ 0 w 10000"/>
              <a:gd name="connsiteY8" fmla="*/ 472 h 10034"/>
              <a:gd name="connsiteX9" fmla="*/ 0 w 10000"/>
              <a:gd name="connsiteY9" fmla="*/ 9434 h 10034"/>
              <a:gd name="connsiteX10" fmla="*/ 0 w 10000"/>
              <a:gd name="connsiteY10" fmla="*/ 10000 h 10034"/>
              <a:gd name="connsiteX11" fmla="*/ 903 w 10000"/>
              <a:gd name="connsiteY11" fmla="*/ 10034 h 10034"/>
              <a:gd name="connsiteX12" fmla="*/ 8054 w 10000"/>
              <a:gd name="connsiteY12" fmla="*/ 10000 h 10034"/>
              <a:gd name="connsiteX13" fmla="*/ 8575 w 10000"/>
              <a:gd name="connsiteY13" fmla="*/ 10000 h 10034"/>
              <a:gd name="connsiteX14" fmla="*/ 8657 w 10000"/>
              <a:gd name="connsiteY14" fmla="*/ 9906 h 10034"/>
              <a:gd name="connsiteX15" fmla="*/ 8685 w 10000"/>
              <a:gd name="connsiteY15" fmla="*/ 9811 h 10034"/>
              <a:gd name="connsiteX16" fmla="*/ 10000 w 10000"/>
              <a:gd name="connsiteY16" fmla="*/ 5283 h 10034"/>
              <a:gd name="connsiteX17" fmla="*/ 10000 w 10000"/>
              <a:gd name="connsiteY17" fmla="*/ 4717 h 10034"/>
              <a:gd name="connsiteX0" fmla="*/ 10000 w 10000"/>
              <a:gd name="connsiteY0" fmla="*/ 4717 h 10034"/>
              <a:gd name="connsiteX1" fmla="*/ 8685 w 10000"/>
              <a:gd name="connsiteY1" fmla="*/ 189 h 10034"/>
              <a:gd name="connsiteX2" fmla="*/ 8657 w 10000"/>
              <a:gd name="connsiteY2" fmla="*/ 94 h 10034"/>
              <a:gd name="connsiteX3" fmla="*/ 8575 w 10000"/>
              <a:gd name="connsiteY3" fmla="*/ 0 h 10034"/>
              <a:gd name="connsiteX4" fmla="*/ 8054 w 10000"/>
              <a:gd name="connsiteY4" fmla="*/ 0 h 10034"/>
              <a:gd name="connsiteX5" fmla="*/ 879 w 10000"/>
              <a:gd name="connsiteY5" fmla="*/ 70 h 10034"/>
              <a:gd name="connsiteX6" fmla="*/ 137 w 10000"/>
              <a:gd name="connsiteY6" fmla="*/ 0 h 10034"/>
              <a:gd name="connsiteX7" fmla="*/ 0 w 10000"/>
              <a:gd name="connsiteY7" fmla="*/ 0 h 10034"/>
              <a:gd name="connsiteX8" fmla="*/ 0 w 10000"/>
              <a:gd name="connsiteY8" fmla="*/ 472 h 10034"/>
              <a:gd name="connsiteX9" fmla="*/ 0 w 10000"/>
              <a:gd name="connsiteY9" fmla="*/ 9434 h 10034"/>
              <a:gd name="connsiteX10" fmla="*/ 903 w 10000"/>
              <a:gd name="connsiteY10" fmla="*/ 10034 h 10034"/>
              <a:gd name="connsiteX11" fmla="*/ 8054 w 10000"/>
              <a:gd name="connsiteY11" fmla="*/ 10000 h 10034"/>
              <a:gd name="connsiteX12" fmla="*/ 8575 w 10000"/>
              <a:gd name="connsiteY12" fmla="*/ 10000 h 10034"/>
              <a:gd name="connsiteX13" fmla="*/ 8657 w 10000"/>
              <a:gd name="connsiteY13" fmla="*/ 9906 h 10034"/>
              <a:gd name="connsiteX14" fmla="*/ 8685 w 10000"/>
              <a:gd name="connsiteY14" fmla="*/ 9811 h 10034"/>
              <a:gd name="connsiteX15" fmla="*/ 10000 w 10000"/>
              <a:gd name="connsiteY15" fmla="*/ 5283 h 10034"/>
              <a:gd name="connsiteX16" fmla="*/ 10000 w 10000"/>
              <a:gd name="connsiteY16" fmla="*/ 4717 h 10034"/>
              <a:gd name="connsiteX0" fmla="*/ 10000 w 10000"/>
              <a:gd name="connsiteY0" fmla="*/ 4717 h 10034"/>
              <a:gd name="connsiteX1" fmla="*/ 8685 w 10000"/>
              <a:gd name="connsiteY1" fmla="*/ 189 h 10034"/>
              <a:gd name="connsiteX2" fmla="*/ 8657 w 10000"/>
              <a:gd name="connsiteY2" fmla="*/ 94 h 10034"/>
              <a:gd name="connsiteX3" fmla="*/ 8575 w 10000"/>
              <a:gd name="connsiteY3" fmla="*/ 0 h 10034"/>
              <a:gd name="connsiteX4" fmla="*/ 8054 w 10000"/>
              <a:gd name="connsiteY4" fmla="*/ 0 h 10034"/>
              <a:gd name="connsiteX5" fmla="*/ 879 w 10000"/>
              <a:gd name="connsiteY5" fmla="*/ 70 h 10034"/>
              <a:gd name="connsiteX6" fmla="*/ 137 w 10000"/>
              <a:gd name="connsiteY6" fmla="*/ 0 h 10034"/>
              <a:gd name="connsiteX7" fmla="*/ 0 w 10000"/>
              <a:gd name="connsiteY7" fmla="*/ 0 h 10034"/>
              <a:gd name="connsiteX8" fmla="*/ 0 w 10000"/>
              <a:gd name="connsiteY8" fmla="*/ 472 h 10034"/>
              <a:gd name="connsiteX9" fmla="*/ 903 w 10000"/>
              <a:gd name="connsiteY9" fmla="*/ 10034 h 10034"/>
              <a:gd name="connsiteX10" fmla="*/ 8054 w 10000"/>
              <a:gd name="connsiteY10" fmla="*/ 10000 h 10034"/>
              <a:gd name="connsiteX11" fmla="*/ 8575 w 10000"/>
              <a:gd name="connsiteY11" fmla="*/ 10000 h 10034"/>
              <a:gd name="connsiteX12" fmla="*/ 8657 w 10000"/>
              <a:gd name="connsiteY12" fmla="*/ 9906 h 10034"/>
              <a:gd name="connsiteX13" fmla="*/ 8685 w 10000"/>
              <a:gd name="connsiteY13" fmla="*/ 9811 h 10034"/>
              <a:gd name="connsiteX14" fmla="*/ 10000 w 10000"/>
              <a:gd name="connsiteY14" fmla="*/ 5283 h 10034"/>
              <a:gd name="connsiteX15" fmla="*/ 10000 w 10000"/>
              <a:gd name="connsiteY15" fmla="*/ 4717 h 10034"/>
              <a:gd name="connsiteX0" fmla="*/ 10000 w 10000"/>
              <a:gd name="connsiteY0" fmla="*/ 4717 h 10034"/>
              <a:gd name="connsiteX1" fmla="*/ 8685 w 10000"/>
              <a:gd name="connsiteY1" fmla="*/ 189 h 10034"/>
              <a:gd name="connsiteX2" fmla="*/ 8657 w 10000"/>
              <a:gd name="connsiteY2" fmla="*/ 94 h 10034"/>
              <a:gd name="connsiteX3" fmla="*/ 8575 w 10000"/>
              <a:gd name="connsiteY3" fmla="*/ 0 h 10034"/>
              <a:gd name="connsiteX4" fmla="*/ 8054 w 10000"/>
              <a:gd name="connsiteY4" fmla="*/ 0 h 10034"/>
              <a:gd name="connsiteX5" fmla="*/ 879 w 10000"/>
              <a:gd name="connsiteY5" fmla="*/ 70 h 10034"/>
              <a:gd name="connsiteX6" fmla="*/ 137 w 10000"/>
              <a:gd name="connsiteY6" fmla="*/ 0 h 10034"/>
              <a:gd name="connsiteX7" fmla="*/ 0 w 10000"/>
              <a:gd name="connsiteY7" fmla="*/ 0 h 10034"/>
              <a:gd name="connsiteX8" fmla="*/ 903 w 10000"/>
              <a:gd name="connsiteY8" fmla="*/ 10034 h 10034"/>
              <a:gd name="connsiteX9" fmla="*/ 8054 w 10000"/>
              <a:gd name="connsiteY9" fmla="*/ 10000 h 10034"/>
              <a:gd name="connsiteX10" fmla="*/ 8575 w 10000"/>
              <a:gd name="connsiteY10" fmla="*/ 10000 h 10034"/>
              <a:gd name="connsiteX11" fmla="*/ 8657 w 10000"/>
              <a:gd name="connsiteY11" fmla="*/ 9906 h 10034"/>
              <a:gd name="connsiteX12" fmla="*/ 8685 w 10000"/>
              <a:gd name="connsiteY12" fmla="*/ 9811 h 10034"/>
              <a:gd name="connsiteX13" fmla="*/ 10000 w 10000"/>
              <a:gd name="connsiteY13" fmla="*/ 5283 h 10034"/>
              <a:gd name="connsiteX14" fmla="*/ 10000 w 10000"/>
              <a:gd name="connsiteY14" fmla="*/ 4717 h 10034"/>
              <a:gd name="connsiteX0" fmla="*/ 9863 w 9863"/>
              <a:gd name="connsiteY0" fmla="*/ 4717 h 10034"/>
              <a:gd name="connsiteX1" fmla="*/ 8548 w 9863"/>
              <a:gd name="connsiteY1" fmla="*/ 189 h 10034"/>
              <a:gd name="connsiteX2" fmla="*/ 8520 w 9863"/>
              <a:gd name="connsiteY2" fmla="*/ 94 h 10034"/>
              <a:gd name="connsiteX3" fmla="*/ 8438 w 9863"/>
              <a:gd name="connsiteY3" fmla="*/ 0 h 10034"/>
              <a:gd name="connsiteX4" fmla="*/ 7917 w 9863"/>
              <a:gd name="connsiteY4" fmla="*/ 0 h 10034"/>
              <a:gd name="connsiteX5" fmla="*/ 742 w 9863"/>
              <a:gd name="connsiteY5" fmla="*/ 70 h 10034"/>
              <a:gd name="connsiteX6" fmla="*/ 0 w 9863"/>
              <a:gd name="connsiteY6" fmla="*/ 0 h 10034"/>
              <a:gd name="connsiteX7" fmla="*/ 766 w 9863"/>
              <a:gd name="connsiteY7" fmla="*/ 10034 h 10034"/>
              <a:gd name="connsiteX8" fmla="*/ 7917 w 9863"/>
              <a:gd name="connsiteY8" fmla="*/ 10000 h 10034"/>
              <a:gd name="connsiteX9" fmla="*/ 8438 w 9863"/>
              <a:gd name="connsiteY9" fmla="*/ 10000 h 10034"/>
              <a:gd name="connsiteX10" fmla="*/ 8520 w 9863"/>
              <a:gd name="connsiteY10" fmla="*/ 9906 h 10034"/>
              <a:gd name="connsiteX11" fmla="*/ 8548 w 9863"/>
              <a:gd name="connsiteY11" fmla="*/ 9811 h 10034"/>
              <a:gd name="connsiteX12" fmla="*/ 9863 w 9863"/>
              <a:gd name="connsiteY12" fmla="*/ 5283 h 10034"/>
              <a:gd name="connsiteX13" fmla="*/ 9863 w 9863"/>
              <a:gd name="connsiteY13" fmla="*/ 4717 h 10034"/>
              <a:gd name="connsiteX0" fmla="*/ 9248 w 9248"/>
              <a:gd name="connsiteY0" fmla="*/ 4701 h 10000"/>
              <a:gd name="connsiteX1" fmla="*/ 7915 w 9248"/>
              <a:gd name="connsiteY1" fmla="*/ 188 h 10000"/>
              <a:gd name="connsiteX2" fmla="*/ 7886 w 9248"/>
              <a:gd name="connsiteY2" fmla="*/ 94 h 10000"/>
              <a:gd name="connsiteX3" fmla="*/ 7803 w 9248"/>
              <a:gd name="connsiteY3" fmla="*/ 0 h 10000"/>
              <a:gd name="connsiteX4" fmla="*/ 7275 w 9248"/>
              <a:gd name="connsiteY4" fmla="*/ 0 h 10000"/>
              <a:gd name="connsiteX5" fmla="*/ 0 w 9248"/>
              <a:gd name="connsiteY5" fmla="*/ 70 h 10000"/>
              <a:gd name="connsiteX6" fmla="*/ 25 w 9248"/>
              <a:gd name="connsiteY6" fmla="*/ 10000 h 10000"/>
              <a:gd name="connsiteX7" fmla="*/ 7275 w 9248"/>
              <a:gd name="connsiteY7" fmla="*/ 9966 h 10000"/>
              <a:gd name="connsiteX8" fmla="*/ 7803 w 9248"/>
              <a:gd name="connsiteY8" fmla="*/ 9966 h 10000"/>
              <a:gd name="connsiteX9" fmla="*/ 7886 w 9248"/>
              <a:gd name="connsiteY9" fmla="*/ 9872 h 10000"/>
              <a:gd name="connsiteX10" fmla="*/ 7915 w 9248"/>
              <a:gd name="connsiteY10" fmla="*/ 9778 h 10000"/>
              <a:gd name="connsiteX11" fmla="*/ 9248 w 9248"/>
              <a:gd name="connsiteY11" fmla="*/ 5265 h 10000"/>
              <a:gd name="connsiteX12" fmla="*/ 9248 w 9248"/>
              <a:gd name="connsiteY12" fmla="*/ 4701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770FEAE-9051-4A1B-B4DD-17428E4218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3106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>
              <a:spLocks/>
            </p:cNvSpPr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>
                <a:gd name="T0" fmla="*/ 22 w 22"/>
                <a:gd name="T1" fmla="*/ 136 h 136"/>
                <a:gd name="T2" fmla="*/ 17 w 22"/>
                <a:gd name="T3" fmla="*/ 80 h 136"/>
                <a:gd name="T4" fmla="*/ 0 w 22"/>
                <a:gd name="T5" fmla="*/ 0 h 136"/>
                <a:gd name="T6" fmla="*/ 0 w 22"/>
                <a:gd name="T7" fmla="*/ 35 h 136"/>
                <a:gd name="T8" fmla="*/ 20 w 22"/>
                <a:gd name="T9" fmla="*/ 124 h 136"/>
                <a:gd name="T10" fmla="*/ 22 w 22"/>
                <a:gd name="T11" fmla="*/ 136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12"/>
            <p:cNvSpPr>
              <a:spLocks/>
            </p:cNvSpPr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>
                <a:gd name="T0" fmla="*/ 86 w 140"/>
                <a:gd name="T1" fmla="*/ 350 h 504"/>
                <a:gd name="T2" fmla="*/ 139 w 140"/>
                <a:gd name="T3" fmla="*/ 504 h 504"/>
                <a:gd name="T4" fmla="*/ 140 w 140"/>
                <a:gd name="T5" fmla="*/ 478 h 504"/>
                <a:gd name="T6" fmla="*/ 95 w 140"/>
                <a:gd name="T7" fmla="*/ 347 h 504"/>
                <a:gd name="T8" fmla="*/ 0 w 140"/>
                <a:gd name="T9" fmla="*/ 0 h 504"/>
                <a:gd name="T10" fmla="*/ 6 w 140"/>
                <a:gd name="T11" fmla="*/ 61 h 504"/>
                <a:gd name="T12" fmla="*/ 86 w 140"/>
                <a:gd name="T13" fmla="*/ 350 h 5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3"/>
            <p:cNvSpPr>
              <a:spLocks/>
            </p:cNvSpPr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>
                <a:gd name="T0" fmla="*/ 8 w 132"/>
                <a:gd name="T1" fmla="*/ 22 h 308"/>
                <a:gd name="T2" fmla="*/ 0 w 132"/>
                <a:gd name="T3" fmla="*/ 0 h 308"/>
                <a:gd name="T4" fmla="*/ 0 w 132"/>
                <a:gd name="T5" fmla="*/ 29 h 308"/>
                <a:gd name="T6" fmla="*/ 68 w 132"/>
                <a:gd name="T7" fmla="*/ 194 h 308"/>
                <a:gd name="T8" fmla="*/ 123 w 132"/>
                <a:gd name="T9" fmla="*/ 308 h 308"/>
                <a:gd name="T10" fmla="*/ 132 w 132"/>
                <a:gd name="T11" fmla="*/ 308 h 308"/>
                <a:gd name="T12" fmla="*/ 77 w 132"/>
                <a:gd name="T13" fmla="*/ 190 h 308"/>
                <a:gd name="T14" fmla="*/ 8 w 132"/>
                <a:gd name="T15" fmla="*/ 22 h 3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14"/>
            <p:cNvSpPr>
              <a:spLocks/>
            </p:cNvSpPr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>
                <a:gd name="T0" fmla="*/ 28 w 37"/>
                <a:gd name="T1" fmla="*/ 79 h 79"/>
                <a:gd name="T2" fmla="*/ 37 w 37"/>
                <a:gd name="T3" fmla="*/ 79 h 79"/>
                <a:gd name="T4" fmla="*/ 0 w 37"/>
                <a:gd name="T5" fmla="*/ 0 h 79"/>
                <a:gd name="T6" fmla="*/ 28 w 37"/>
                <a:gd name="T7" fmla="*/ 79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15"/>
            <p:cNvSpPr>
              <a:spLocks/>
            </p:cNvSpPr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>
                <a:gd name="T0" fmla="*/ 162 w 178"/>
                <a:gd name="T1" fmla="*/ 660 h 722"/>
                <a:gd name="T2" fmla="*/ 116 w 178"/>
                <a:gd name="T3" fmla="*/ 534 h 722"/>
                <a:gd name="T4" fmla="*/ 40 w 178"/>
                <a:gd name="T5" fmla="*/ 236 h 722"/>
                <a:gd name="T6" fmla="*/ 12 w 178"/>
                <a:gd name="T7" fmla="*/ 51 h 722"/>
                <a:gd name="T8" fmla="*/ 0 w 178"/>
                <a:gd name="T9" fmla="*/ 0 h 722"/>
                <a:gd name="T10" fmla="*/ 33 w 178"/>
                <a:gd name="T11" fmla="*/ 237 h 722"/>
                <a:gd name="T12" fmla="*/ 107 w 178"/>
                <a:gd name="T13" fmla="*/ 537 h 722"/>
                <a:gd name="T14" fmla="*/ 160 w 178"/>
                <a:gd name="T15" fmla="*/ 681 h 722"/>
                <a:gd name="T16" fmla="*/ 178 w 178"/>
                <a:gd name="T17" fmla="*/ 722 h 722"/>
                <a:gd name="T18" fmla="*/ 174 w 178"/>
                <a:gd name="T19" fmla="*/ 708 h 722"/>
                <a:gd name="T20" fmla="*/ 162 w 178"/>
                <a:gd name="T21" fmla="*/ 660 h 7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16"/>
            <p:cNvSpPr>
              <a:spLocks/>
            </p:cNvSpPr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>
                <a:gd name="T0" fmla="*/ 11 w 23"/>
                <a:gd name="T1" fmla="*/ 577 h 635"/>
                <a:gd name="T2" fmla="*/ 12 w 23"/>
                <a:gd name="T3" fmla="*/ 589 h 635"/>
                <a:gd name="T4" fmla="*/ 22 w 23"/>
                <a:gd name="T5" fmla="*/ 632 h 635"/>
                <a:gd name="T6" fmla="*/ 23 w 23"/>
                <a:gd name="T7" fmla="*/ 635 h 635"/>
                <a:gd name="T8" fmla="*/ 17 w 23"/>
                <a:gd name="T9" fmla="*/ 576 h 635"/>
                <a:gd name="T10" fmla="*/ 5 w 23"/>
                <a:gd name="T11" fmla="*/ 269 h 635"/>
                <a:gd name="T12" fmla="*/ 15 w 23"/>
                <a:gd name="T13" fmla="*/ 0 h 635"/>
                <a:gd name="T14" fmla="*/ 12 w 23"/>
                <a:gd name="T15" fmla="*/ 0 h 635"/>
                <a:gd name="T16" fmla="*/ 1 w 23"/>
                <a:gd name="T17" fmla="*/ 269 h 635"/>
                <a:gd name="T18" fmla="*/ 11 w 23"/>
                <a:gd name="T19" fmla="*/ 577 h 6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17"/>
            <p:cNvSpPr>
              <a:spLocks/>
            </p:cNvSpPr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>
                <a:gd name="T0" fmla="*/ 0 w 17"/>
                <a:gd name="T1" fmla="*/ 0 h 107"/>
                <a:gd name="T2" fmla="*/ 5 w 17"/>
                <a:gd name="T3" fmla="*/ 56 h 107"/>
                <a:gd name="T4" fmla="*/ 17 w 17"/>
                <a:gd name="T5" fmla="*/ 107 h 107"/>
                <a:gd name="T6" fmla="*/ 11 w 17"/>
                <a:gd name="T7" fmla="*/ 46 h 107"/>
                <a:gd name="T8" fmla="*/ 10 w 17"/>
                <a:gd name="T9" fmla="*/ 43 h 107"/>
                <a:gd name="T10" fmla="*/ 0 w 17"/>
                <a:gd name="T11" fmla="*/ 0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18"/>
            <p:cNvSpPr>
              <a:spLocks/>
            </p:cNvSpPr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>
                <a:gd name="T0" fmla="*/ 0 w 41"/>
                <a:gd name="T1" fmla="*/ 0 h 222"/>
                <a:gd name="T2" fmla="*/ 5 w 41"/>
                <a:gd name="T3" fmla="*/ 93 h 222"/>
                <a:gd name="T4" fmla="*/ 17 w 41"/>
                <a:gd name="T5" fmla="*/ 166 h 222"/>
                <a:gd name="T6" fmla="*/ 24 w 41"/>
                <a:gd name="T7" fmla="*/ 184 h 222"/>
                <a:gd name="T8" fmla="*/ 41 w 41"/>
                <a:gd name="T9" fmla="*/ 222 h 222"/>
                <a:gd name="T10" fmla="*/ 38 w 41"/>
                <a:gd name="T11" fmla="*/ 212 h 222"/>
                <a:gd name="T12" fmla="*/ 13 w 41"/>
                <a:gd name="T13" fmla="*/ 92 h 222"/>
                <a:gd name="T14" fmla="*/ 8 w 41"/>
                <a:gd name="T15" fmla="*/ 22 h 222"/>
                <a:gd name="T16" fmla="*/ 7 w 41"/>
                <a:gd name="T17" fmla="*/ 18 h 222"/>
                <a:gd name="T18" fmla="*/ 0 w 41"/>
                <a:gd name="T19" fmla="*/ 0 h 2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Freeform 19"/>
            <p:cNvSpPr>
              <a:spLocks/>
            </p:cNvSpPr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>
                <a:gd name="T0" fmla="*/ 7 w 450"/>
                <a:gd name="T1" fmla="*/ 854 h 878"/>
                <a:gd name="T2" fmla="*/ 50 w 450"/>
                <a:gd name="T3" fmla="*/ 613 h 878"/>
                <a:gd name="T4" fmla="*/ 149 w 450"/>
                <a:gd name="T5" fmla="*/ 388 h 878"/>
                <a:gd name="T6" fmla="*/ 285 w 450"/>
                <a:gd name="T7" fmla="*/ 183 h 878"/>
                <a:gd name="T8" fmla="*/ 364 w 450"/>
                <a:gd name="T9" fmla="*/ 89 h 878"/>
                <a:gd name="T10" fmla="*/ 406 w 450"/>
                <a:gd name="T11" fmla="*/ 44 h 878"/>
                <a:gd name="T12" fmla="*/ 450 w 450"/>
                <a:gd name="T13" fmla="*/ 1 h 878"/>
                <a:gd name="T14" fmla="*/ 450 w 450"/>
                <a:gd name="T15" fmla="*/ 0 h 878"/>
                <a:gd name="T16" fmla="*/ 405 w 450"/>
                <a:gd name="T17" fmla="*/ 43 h 878"/>
                <a:gd name="T18" fmla="*/ 363 w 450"/>
                <a:gd name="T19" fmla="*/ 88 h 878"/>
                <a:gd name="T20" fmla="*/ 283 w 450"/>
                <a:gd name="T21" fmla="*/ 181 h 878"/>
                <a:gd name="T22" fmla="*/ 145 w 450"/>
                <a:gd name="T23" fmla="*/ 386 h 878"/>
                <a:gd name="T24" fmla="*/ 45 w 450"/>
                <a:gd name="T25" fmla="*/ 611 h 878"/>
                <a:gd name="T26" fmla="*/ 0 w 450"/>
                <a:gd name="T27" fmla="*/ 854 h 878"/>
                <a:gd name="T28" fmla="*/ 0 w 450"/>
                <a:gd name="T29" fmla="*/ 859 h 878"/>
                <a:gd name="T30" fmla="*/ 7 w 450"/>
                <a:gd name="T31" fmla="*/ 878 h 878"/>
                <a:gd name="T32" fmla="*/ 7 w 450"/>
                <a:gd name="T33" fmla="*/ 854 h 8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Freeform 20"/>
            <p:cNvSpPr>
              <a:spLocks/>
            </p:cNvSpPr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>
                <a:gd name="T0" fmla="*/ 0 w 35"/>
                <a:gd name="T1" fmla="*/ 0 h 73"/>
                <a:gd name="T2" fmla="*/ 26 w 35"/>
                <a:gd name="T3" fmla="*/ 73 h 73"/>
                <a:gd name="T4" fmla="*/ 35 w 35"/>
                <a:gd name="T5" fmla="*/ 73 h 73"/>
                <a:gd name="T6" fmla="*/ 0 w 35"/>
                <a:gd name="T7" fmla="*/ 0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Freeform 21"/>
            <p:cNvSpPr>
              <a:spLocks/>
            </p:cNvSpPr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>
                <a:gd name="T0" fmla="*/ 7 w 8"/>
                <a:gd name="T1" fmla="*/ 44 h 48"/>
                <a:gd name="T2" fmla="*/ 8 w 8"/>
                <a:gd name="T3" fmla="*/ 48 h 48"/>
                <a:gd name="T4" fmla="*/ 8 w 8"/>
                <a:gd name="T5" fmla="*/ 19 h 48"/>
                <a:gd name="T6" fmla="*/ 1 w 8"/>
                <a:gd name="T7" fmla="*/ 0 h 48"/>
                <a:gd name="T8" fmla="*/ 0 w 8"/>
                <a:gd name="T9" fmla="*/ 26 h 48"/>
                <a:gd name="T10" fmla="*/ 7 w 8"/>
                <a:gd name="T11" fmla="*/ 44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Freeform 22"/>
            <p:cNvSpPr>
              <a:spLocks/>
            </p:cNvSpPr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>
                <a:gd name="T0" fmla="*/ 7 w 52"/>
                <a:gd name="T1" fmla="*/ 18 h 135"/>
                <a:gd name="T2" fmla="*/ 0 w 52"/>
                <a:gd name="T3" fmla="*/ 0 h 135"/>
                <a:gd name="T4" fmla="*/ 12 w 52"/>
                <a:gd name="T5" fmla="*/ 48 h 135"/>
                <a:gd name="T6" fmla="*/ 16 w 52"/>
                <a:gd name="T7" fmla="*/ 62 h 135"/>
                <a:gd name="T8" fmla="*/ 51 w 52"/>
                <a:gd name="T9" fmla="*/ 135 h 135"/>
                <a:gd name="T10" fmla="*/ 52 w 52"/>
                <a:gd name="T11" fmla="*/ 135 h 135"/>
                <a:gd name="T12" fmla="*/ 24 w 52"/>
                <a:gd name="T13" fmla="*/ 56 h 135"/>
                <a:gd name="T14" fmla="*/ 7 w 52"/>
                <a:gd name="T15" fmla="*/ 18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27221" y="-36668"/>
            <a:ext cx="2356674" cy="6889921"/>
            <a:chOff x="6627813" y="165100"/>
            <a:chExt cx="1952625" cy="5708651"/>
          </a:xfrm>
        </p:grpSpPr>
        <p:sp>
          <p:nvSpPr>
            <p:cNvPr id="11" name="Freeform 27"/>
            <p:cNvSpPr>
              <a:spLocks/>
            </p:cNvSpPr>
            <p:nvPr/>
          </p:nvSpPr>
          <p:spPr bwMode="auto">
            <a:xfrm>
              <a:off x="6627813" y="165100"/>
              <a:ext cx="409575" cy="3646488"/>
            </a:xfrm>
            <a:custGeom>
              <a:avLst/>
              <a:gdLst>
                <a:gd name="T0" fmla="*/ 7 w 103"/>
                <a:gd name="T1" fmla="*/ 210 h 920"/>
                <a:gd name="T2" fmla="*/ 26 w 103"/>
                <a:gd name="T3" fmla="*/ 445 h 920"/>
                <a:gd name="T4" fmla="*/ 57 w 103"/>
                <a:gd name="T5" fmla="*/ 679 h 920"/>
                <a:gd name="T6" fmla="*/ 101 w 103"/>
                <a:gd name="T7" fmla="*/ 911 h 920"/>
                <a:gd name="T8" fmla="*/ 103 w 103"/>
                <a:gd name="T9" fmla="*/ 920 h 920"/>
                <a:gd name="T10" fmla="*/ 99 w 103"/>
                <a:gd name="T11" fmla="*/ 874 h 920"/>
                <a:gd name="T12" fmla="*/ 99 w 103"/>
                <a:gd name="T13" fmla="*/ 866 h 920"/>
                <a:gd name="T14" fmla="*/ 63 w 103"/>
                <a:gd name="T15" fmla="*/ 678 h 920"/>
                <a:gd name="T16" fmla="*/ 30 w 103"/>
                <a:gd name="T17" fmla="*/ 444 h 920"/>
                <a:gd name="T18" fmla="*/ 9 w 103"/>
                <a:gd name="T19" fmla="*/ 209 h 920"/>
                <a:gd name="T20" fmla="*/ 3 w 103"/>
                <a:gd name="T21" fmla="*/ 92 h 920"/>
                <a:gd name="T22" fmla="*/ 1 w 103"/>
                <a:gd name="T23" fmla="*/ 0 h 920"/>
                <a:gd name="T24" fmla="*/ 0 w 103"/>
                <a:gd name="T25" fmla="*/ 0 h 920"/>
                <a:gd name="T26" fmla="*/ 1 w 103"/>
                <a:gd name="T27" fmla="*/ 92 h 920"/>
                <a:gd name="T28" fmla="*/ 7 w 103"/>
                <a:gd name="T29" fmla="*/ 210 h 9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8"/>
            <p:cNvSpPr>
              <a:spLocks/>
            </p:cNvSpPr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>
                <a:gd name="T0" fmla="*/ 53 w 88"/>
                <a:gd name="T1" fmla="*/ 229 h 330"/>
                <a:gd name="T2" fmla="*/ 88 w 88"/>
                <a:gd name="T3" fmla="*/ 330 h 330"/>
                <a:gd name="T4" fmla="*/ 88 w 88"/>
                <a:gd name="T5" fmla="*/ 308 h 330"/>
                <a:gd name="T6" fmla="*/ 88 w 88"/>
                <a:gd name="T7" fmla="*/ 304 h 330"/>
                <a:gd name="T8" fmla="*/ 62 w 88"/>
                <a:gd name="T9" fmla="*/ 226 h 330"/>
                <a:gd name="T10" fmla="*/ 0 w 88"/>
                <a:gd name="T11" fmla="*/ 0 h 330"/>
                <a:gd name="T12" fmla="*/ 7 w 88"/>
                <a:gd name="T13" fmla="*/ 63 h 330"/>
                <a:gd name="T14" fmla="*/ 53 w 88"/>
                <a:gd name="T15" fmla="*/ 229 h 3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9"/>
            <p:cNvSpPr>
              <a:spLocks/>
            </p:cNvSpPr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>
                <a:gd name="T0" fmla="*/ 6 w 90"/>
                <a:gd name="T1" fmla="*/ 15 h 207"/>
                <a:gd name="T2" fmla="*/ 0 w 90"/>
                <a:gd name="T3" fmla="*/ 0 h 207"/>
                <a:gd name="T4" fmla="*/ 1 w 90"/>
                <a:gd name="T5" fmla="*/ 29 h 207"/>
                <a:gd name="T6" fmla="*/ 42 w 90"/>
                <a:gd name="T7" fmla="*/ 127 h 207"/>
                <a:gd name="T8" fmla="*/ 80 w 90"/>
                <a:gd name="T9" fmla="*/ 207 h 207"/>
                <a:gd name="T10" fmla="*/ 90 w 90"/>
                <a:gd name="T11" fmla="*/ 207 h 207"/>
                <a:gd name="T12" fmla="*/ 50 w 90"/>
                <a:gd name="T13" fmla="*/ 123 h 207"/>
                <a:gd name="T14" fmla="*/ 6 w 90"/>
                <a:gd name="T15" fmla="*/ 15 h 2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30"/>
            <p:cNvSpPr>
              <a:spLocks/>
            </p:cNvSpPr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>
                <a:gd name="T0" fmla="*/ 101 w 115"/>
                <a:gd name="T1" fmla="*/ 409 h 467"/>
                <a:gd name="T2" fmla="*/ 78 w 115"/>
                <a:gd name="T3" fmla="*/ 344 h 467"/>
                <a:gd name="T4" fmla="*/ 29 w 115"/>
                <a:gd name="T5" fmla="*/ 151 h 467"/>
                <a:gd name="T6" fmla="*/ 13 w 115"/>
                <a:gd name="T7" fmla="*/ 53 h 467"/>
                <a:gd name="T8" fmla="*/ 0 w 115"/>
                <a:gd name="T9" fmla="*/ 0 h 467"/>
                <a:gd name="T10" fmla="*/ 21 w 115"/>
                <a:gd name="T11" fmla="*/ 152 h 467"/>
                <a:gd name="T12" fmla="*/ 69 w 115"/>
                <a:gd name="T13" fmla="*/ 347 h 467"/>
                <a:gd name="T14" fmla="*/ 103 w 115"/>
                <a:gd name="T15" fmla="*/ 441 h 467"/>
                <a:gd name="T16" fmla="*/ 115 w 115"/>
                <a:gd name="T17" fmla="*/ 467 h 467"/>
                <a:gd name="T18" fmla="*/ 112 w 115"/>
                <a:gd name="T19" fmla="*/ 458 h 467"/>
                <a:gd name="T20" fmla="*/ 101 w 115"/>
                <a:gd name="T21" fmla="*/ 409 h 4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31"/>
            <p:cNvSpPr>
              <a:spLocks/>
            </p:cNvSpPr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>
                <a:gd name="T0" fmla="*/ 17 w 36"/>
                <a:gd name="T1" fmla="*/ 633 h 633"/>
                <a:gd name="T2" fmla="*/ 13 w 36"/>
                <a:gd name="T3" fmla="*/ 597 h 633"/>
                <a:gd name="T4" fmla="*/ 5 w 36"/>
                <a:gd name="T5" fmla="*/ 398 h 633"/>
                <a:gd name="T6" fmla="*/ 13 w 36"/>
                <a:gd name="T7" fmla="*/ 198 h 633"/>
                <a:gd name="T8" fmla="*/ 22 w 36"/>
                <a:gd name="T9" fmla="*/ 99 h 633"/>
                <a:gd name="T10" fmla="*/ 36 w 36"/>
                <a:gd name="T11" fmla="*/ 0 h 633"/>
                <a:gd name="T12" fmla="*/ 35 w 36"/>
                <a:gd name="T13" fmla="*/ 0 h 633"/>
                <a:gd name="T14" fmla="*/ 20 w 36"/>
                <a:gd name="T15" fmla="*/ 99 h 633"/>
                <a:gd name="T16" fmla="*/ 10 w 36"/>
                <a:gd name="T17" fmla="*/ 198 h 633"/>
                <a:gd name="T18" fmla="*/ 1 w 36"/>
                <a:gd name="T19" fmla="*/ 398 h 633"/>
                <a:gd name="T20" fmla="*/ 7 w 36"/>
                <a:gd name="T21" fmla="*/ 589 h 633"/>
                <a:gd name="T22" fmla="*/ 16 w 36"/>
                <a:gd name="T23" fmla="*/ 632 h 633"/>
                <a:gd name="T24" fmla="*/ 17 w 36"/>
                <a:gd name="T25" fmla="*/ 633 h 6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32"/>
            <p:cNvSpPr>
              <a:spLocks/>
            </p:cNvSpPr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>
                <a:gd name="T0" fmla="*/ 22 w 28"/>
                <a:gd name="T1" fmla="*/ 59 h 59"/>
                <a:gd name="T2" fmla="*/ 28 w 28"/>
                <a:gd name="T3" fmla="*/ 59 h 59"/>
                <a:gd name="T4" fmla="*/ 0 w 28"/>
                <a:gd name="T5" fmla="*/ 0 h 59"/>
                <a:gd name="T6" fmla="*/ 22 w 28"/>
                <a:gd name="T7" fmla="*/ 59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33"/>
            <p:cNvSpPr>
              <a:spLocks/>
            </p:cNvSpPr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>
                <a:gd name="T0" fmla="*/ 4 w 17"/>
                <a:gd name="T1" fmla="*/ 54 h 107"/>
                <a:gd name="T2" fmla="*/ 17 w 17"/>
                <a:gd name="T3" fmla="*/ 107 h 107"/>
                <a:gd name="T4" fmla="*/ 10 w 17"/>
                <a:gd name="T5" fmla="*/ 44 h 107"/>
                <a:gd name="T6" fmla="*/ 9 w 17"/>
                <a:gd name="T7" fmla="*/ 43 h 107"/>
                <a:gd name="T8" fmla="*/ 0 w 17"/>
                <a:gd name="T9" fmla="*/ 0 h 107"/>
                <a:gd name="T10" fmla="*/ 0 w 17"/>
                <a:gd name="T11" fmla="*/ 8 h 107"/>
                <a:gd name="T12" fmla="*/ 4 w 17"/>
                <a:gd name="T13" fmla="*/ 54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34"/>
            <p:cNvSpPr>
              <a:spLocks/>
            </p:cNvSpPr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>
                <a:gd name="T0" fmla="*/ 8 w 294"/>
                <a:gd name="T1" fmla="*/ 553 h 568"/>
                <a:gd name="T2" fmla="*/ 35 w 294"/>
                <a:gd name="T3" fmla="*/ 397 h 568"/>
                <a:gd name="T4" fmla="*/ 99 w 294"/>
                <a:gd name="T5" fmla="*/ 252 h 568"/>
                <a:gd name="T6" fmla="*/ 187 w 294"/>
                <a:gd name="T7" fmla="*/ 119 h 568"/>
                <a:gd name="T8" fmla="*/ 238 w 294"/>
                <a:gd name="T9" fmla="*/ 58 h 568"/>
                <a:gd name="T10" fmla="*/ 265 w 294"/>
                <a:gd name="T11" fmla="*/ 28 h 568"/>
                <a:gd name="T12" fmla="*/ 294 w 294"/>
                <a:gd name="T13" fmla="*/ 0 h 568"/>
                <a:gd name="T14" fmla="*/ 293 w 294"/>
                <a:gd name="T15" fmla="*/ 0 h 568"/>
                <a:gd name="T16" fmla="*/ 264 w 294"/>
                <a:gd name="T17" fmla="*/ 27 h 568"/>
                <a:gd name="T18" fmla="*/ 237 w 294"/>
                <a:gd name="T19" fmla="*/ 56 h 568"/>
                <a:gd name="T20" fmla="*/ 185 w 294"/>
                <a:gd name="T21" fmla="*/ 117 h 568"/>
                <a:gd name="T22" fmla="*/ 95 w 294"/>
                <a:gd name="T23" fmla="*/ 249 h 568"/>
                <a:gd name="T24" fmla="*/ 30 w 294"/>
                <a:gd name="T25" fmla="*/ 396 h 568"/>
                <a:gd name="T26" fmla="*/ 0 w 294"/>
                <a:gd name="T27" fmla="*/ 549 h 568"/>
                <a:gd name="T28" fmla="*/ 7 w 294"/>
                <a:gd name="T29" fmla="*/ 568 h 568"/>
                <a:gd name="T30" fmla="*/ 8 w 294"/>
                <a:gd name="T31" fmla="*/ 553 h 5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35"/>
            <p:cNvSpPr>
              <a:spLocks/>
            </p:cNvSpPr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>
                <a:gd name="T0" fmla="*/ 0 w 25"/>
                <a:gd name="T1" fmla="*/ 0 h 53"/>
                <a:gd name="T2" fmla="*/ 19 w 25"/>
                <a:gd name="T3" fmla="*/ 53 h 53"/>
                <a:gd name="T4" fmla="*/ 25 w 25"/>
                <a:gd name="T5" fmla="*/ 53 h 53"/>
                <a:gd name="T6" fmla="*/ 0 w 25"/>
                <a:gd name="T7" fmla="*/ 0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36"/>
            <p:cNvSpPr>
              <a:spLocks/>
            </p:cNvSpPr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>
                <a:gd name="T0" fmla="*/ 0 w 29"/>
                <a:gd name="T1" fmla="*/ 0 h 141"/>
                <a:gd name="T2" fmla="*/ 7 w 29"/>
                <a:gd name="T3" fmla="*/ 89 h 141"/>
                <a:gd name="T4" fmla="*/ 18 w 29"/>
                <a:gd name="T5" fmla="*/ 117 h 141"/>
                <a:gd name="T6" fmla="*/ 29 w 29"/>
                <a:gd name="T7" fmla="*/ 141 h 141"/>
                <a:gd name="T8" fmla="*/ 27 w 29"/>
                <a:gd name="T9" fmla="*/ 135 h 141"/>
                <a:gd name="T10" fmla="*/ 8 w 29"/>
                <a:gd name="T11" fmla="*/ 22 h 141"/>
                <a:gd name="T12" fmla="*/ 4 w 29"/>
                <a:gd name="T13" fmla="*/ 11 h 141"/>
                <a:gd name="T14" fmla="*/ 0 w 29"/>
                <a:gd name="T15" fmla="*/ 0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37"/>
            <p:cNvSpPr>
              <a:spLocks/>
            </p:cNvSpPr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>
                <a:gd name="T0" fmla="*/ 0 w 8"/>
                <a:gd name="T1" fmla="*/ 26 h 48"/>
                <a:gd name="T2" fmla="*/ 4 w 8"/>
                <a:gd name="T3" fmla="*/ 37 h 48"/>
                <a:gd name="T4" fmla="*/ 8 w 8"/>
                <a:gd name="T5" fmla="*/ 48 h 48"/>
                <a:gd name="T6" fmla="*/ 7 w 8"/>
                <a:gd name="T7" fmla="*/ 19 h 48"/>
                <a:gd name="T8" fmla="*/ 0 w 8"/>
                <a:gd name="T9" fmla="*/ 0 h 48"/>
                <a:gd name="T10" fmla="*/ 0 w 8"/>
                <a:gd name="T11" fmla="*/ 4 h 48"/>
                <a:gd name="T12" fmla="*/ 0 w 8"/>
                <a:gd name="T13" fmla="*/ 26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38"/>
            <p:cNvSpPr>
              <a:spLocks/>
            </p:cNvSpPr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>
                <a:gd name="T0" fmla="*/ 11 w 44"/>
                <a:gd name="T1" fmla="*/ 28 h 111"/>
                <a:gd name="T2" fmla="*/ 0 w 44"/>
                <a:gd name="T3" fmla="*/ 0 h 111"/>
                <a:gd name="T4" fmla="*/ 11 w 44"/>
                <a:gd name="T5" fmla="*/ 49 h 111"/>
                <a:gd name="T6" fmla="*/ 14 w 44"/>
                <a:gd name="T7" fmla="*/ 58 h 111"/>
                <a:gd name="T8" fmla="*/ 39 w 44"/>
                <a:gd name="T9" fmla="*/ 111 h 111"/>
                <a:gd name="T10" fmla="*/ 44 w 44"/>
                <a:gd name="T11" fmla="*/ 111 h 111"/>
                <a:gd name="T12" fmla="*/ 22 w 44"/>
                <a:gd name="T13" fmla="*/ 52 h 111"/>
                <a:gd name="T14" fmla="*/ 11 w 44"/>
                <a:gd name="T15" fmla="*/ 28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36F924-335F-4F9A-9311-C884E5458930}" type="datetimeFigureOut">
              <a:rPr lang="en-US" smtClean="0"/>
              <a:t>12/30/2013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6770FEAE-9051-4A1B-B4DD-17428E4218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02420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24160" y="3468936"/>
            <a:ext cx="7167220" cy="2262781"/>
          </a:xfrm>
        </p:spPr>
        <p:txBody>
          <a:bodyPr/>
          <a:lstStyle/>
          <a:p>
            <a:r>
              <a:rPr lang="en-US" dirty="0" smtClean="0"/>
              <a:t>The Bowler’s Hawaiian Adventure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24160" y="5731717"/>
            <a:ext cx="8915399" cy="1126283"/>
          </a:xfrm>
        </p:spPr>
        <p:txBody>
          <a:bodyPr/>
          <a:lstStyle/>
          <a:p>
            <a:r>
              <a:rPr lang="en-US" dirty="0" smtClean="0"/>
              <a:t>John, Amy and Katie having fun in the sun!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1181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3502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277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838200" y="1970936"/>
            <a:ext cx="10515600" cy="4351338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37275" y="1520581"/>
            <a:ext cx="2743200" cy="18288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525" y="2400306"/>
            <a:ext cx="2741059" cy="18288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68118" y="5017050"/>
            <a:ext cx="2723882" cy="182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6067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hisp">
  <a:themeElements>
    <a:clrScheme name="Whisp A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hisp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Wh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h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whisp</Template>
  <TotalTime>69</TotalTime>
  <Words>15</Words>
  <Application>Microsoft Office PowerPoint</Application>
  <PresentationFormat>Custom</PresentationFormat>
  <Paragraphs>2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Whisp</vt:lpstr>
      <vt:lpstr>The Bowler’s Hawaiian Adventure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John’s Hawaiian Adventure</dc:title>
  <dc:creator>M</dc:creator>
  <cp:lastModifiedBy>Balaji Venkatrao</cp:lastModifiedBy>
  <cp:revision>10</cp:revision>
  <dcterms:created xsi:type="dcterms:W3CDTF">2012-12-04T03:57:17Z</dcterms:created>
  <dcterms:modified xsi:type="dcterms:W3CDTF">2013-12-30T09:42:20Z</dcterms:modified>
</cp:coreProperties>
</file>