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1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4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2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2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4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5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2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0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E2E77A-39AF-4486-ADA8-C718A8E5DF82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90F2-FF6E-4D54-820F-802B83B1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6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907" y="313404"/>
            <a:ext cx="399818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637504" y="5456905"/>
            <a:ext cx="6916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lgerian" panose="04020705040A02060702" pitchFamily="82" charset="0"/>
              </a:rPr>
              <a:t>The Legend of Sherlock Holmes</a:t>
            </a:r>
          </a:p>
        </p:txBody>
      </p:sp>
    </p:spTree>
    <p:extLst>
      <p:ext uri="{BB962C8B-B14F-4D97-AF65-F5344CB8AC3E}">
        <p14:creationId xmlns:p14="http://schemas.microsoft.com/office/powerpoint/2010/main" val="64205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4466"/>
            <a:ext cx="5316794" cy="100490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London, 1890s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7155" y="4708167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of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Sherlock Holmes</a:t>
            </a:r>
          </a:p>
        </p:txBody>
      </p:sp>
    </p:spTree>
    <p:extLst>
      <p:ext uri="{BB962C8B-B14F-4D97-AF65-F5344CB8AC3E}">
        <p14:creationId xmlns:p14="http://schemas.microsoft.com/office/powerpoint/2010/main" val="125576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724" y="1370901"/>
            <a:ext cx="3492180" cy="41818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1453" y="991074"/>
            <a:ext cx="3080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The original stories…</a:t>
            </a:r>
          </a:p>
          <a:p>
            <a:r>
              <a:rPr lang="en-US" dirty="0">
                <a:latin typeface="Algerian" panose="04020705040A02060702" pitchFamily="82" charset="0"/>
              </a:rPr>
              <a:t>Sir Arthur Conan Doyle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8816" y="3461843"/>
            <a:ext cx="3080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The original Artwork… </a:t>
            </a:r>
            <a:r>
              <a:rPr lang="en-US" dirty="0">
                <a:latin typeface="Algerian" panose="04020705040A02060702" pitchFamily="82" charset="0"/>
              </a:rPr>
              <a:t>The Strand Magazine</a:t>
            </a:r>
          </a:p>
        </p:txBody>
      </p:sp>
    </p:spTree>
    <p:extLst>
      <p:ext uri="{BB962C8B-B14F-4D97-AF65-F5344CB8AC3E}">
        <p14:creationId xmlns:p14="http://schemas.microsoft.com/office/powerpoint/2010/main" val="186492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570" y="4622006"/>
            <a:ext cx="2143125" cy="2235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4868" y="4622006"/>
            <a:ext cx="2143125" cy="2235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64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16" y="993609"/>
            <a:ext cx="1239384" cy="1852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872" y="-25154"/>
            <a:ext cx="5678129" cy="6883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1703" y="2433483"/>
            <a:ext cx="2728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The imagination of one man became…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1703" y="4727913"/>
            <a:ext cx="27284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A new style of police work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770120" y="194236"/>
            <a:ext cx="1767083" cy="984738"/>
          </a:xfrm>
          <a:prstGeom prst="wedgeEllipseCallout">
            <a:avLst>
              <a:gd name="adj1" fmla="val 62757"/>
              <a:gd name="adj2" fmla="val 382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Quite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Elementary</a:t>
            </a:r>
          </a:p>
        </p:txBody>
      </p:sp>
    </p:spTree>
    <p:extLst>
      <p:ext uri="{BB962C8B-B14F-4D97-AF65-F5344CB8AC3E}">
        <p14:creationId xmlns:p14="http://schemas.microsoft.com/office/powerpoint/2010/main" val="34017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43</Words>
  <Application>Microsoft Office PowerPoint</Application>
  <PresentationFormat>Custom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London, 1890s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Orwick</dc:creator>
  <cp:lastModifiedBy>Balaji Venkatrao</cp:lastModifiedBy>
  <cp:revision>10</cp:revision>
  <dcterms:created xsi:type="dcterms:W3CDTF">2012-12-31T04:24:52Z</dcterms:created>
  <dcterms:modified xsi:type="dcterms:W3CDTF">2013-12-30T10:26:34Z</dcterms:modified>
</cp:coreProperties>
</file>