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2" autoAdjust="0"/>
    <p:restoredTop sz="94660"/>
  </p:normalViewPr>
  <p:slideViewPr>
    <p:cSldViewPr snapToGrid="0">
      <p:cViewPr>
        <p:scale>
          <a:sx n="50" d="100"/>
          <a:sy n="50" d="100"/>
        </p:scale>
        <p:origin x="-230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0" y="-16933"/>
            <a:ext cx="863600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7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6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28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6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35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302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43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2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4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002" y="2160983"/>
            <a:ext cx="28087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27" y="2737246"/>
            <a:ext cx="3076084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3103" y="2160983"/>
            <a:ext cx="2824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918" y="2737246"/>
            <a:ext cx="3090396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3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5"/>
            <a:ext cx="3386037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70"/>
            <a:ext cx="2790183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891896" y="1"/>
            <a:ext cx="2269442" cy="6866466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  <a:gd name="connsiteX0" fmla="*/ 2023534 w 2997208"/>
              <a:gd name="connsiteY0" fmla="*/ 0 h 6858000"/>
              <a:gd name="connsiteX1" fmla="*/ 0 w 2997208"/>
              <a:gd name="connsiteY1" fmla="*/ 6858000 h 6858000"/>
              <a:gd name="connsiteX2" fmla="*/ 2997200 w 2997208"/>
              <a:gd name="connsiteY2" fmla="*/ 6849533 h 6858000"/>
              <a:gd name="connsiteX3" fmla="*/ 2260600 w 2997208"/>
              <a:gd name="connsiteY3" fmla="*/ 8466 h 6858000"/>
              <a:gd name="connsiteX4" fmla="*/ 2023534 w 2997208"/>
              <a:gd name="connsiteY4" fmla="*/ 0 h 6858000"/>
              <a:gd name="connsiteX0" fmla="*/ 2023534 w 2269442"/>
              <a:gd name="connsiteY0" fmla="*/ 0 h 6866466"/>
              <a:gd name="connsiteX1" fmla="*/ 0 w 2269442"/>
              <a:gd name="connsiteY1" fmla="*/ 6858000 h 6866466"/>
              <a:gd name="connsiteX2" fmla="*/ 2269067 w 2269442"/>
              <a:gd name="connsiteY2" fmla="*/ 6866466 h 6866466"/>
              <a:gd name="connsiteX3" fmla="*/ 2260600 w 2269442"/>
              <a:gd name="connsiteY3" fmla="*/ 8466 h 6866466"/>
              <a:gd name="connsiteX4" fmla="*/ 2023534 w 2269442"/>
              <a:gd name="connsiteY4" fmla="*/ 0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205158" y="-8467"/>
            <a:ext cx="1948147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1947333 w 2590800"/>
              <a:gd name="connsiteY3" fmla="*/ 0 h 6866467"/>
              <a:gd name="connsiteX4" fmla="*/ 0 w 2590800"/>
              <a:gd name="connsiteY4" fmla="*/ 0 h 6866467"/>
              <a:gd name="connsiteX0" fmla="*/ 0 w 1948147"/>
              <a:gd name="connsiteY0" fmla="*/ 0 h 6866467"/>
              <a:gd name="connsiteX1" fmla="*/ 1202267 w 1948147"/>
              <a:gd name="connsiteY1" fmla="*/ 6866467 h 6866467"/>
              <a:gd name="connsiteX2" fmla="*/ 1947333 w 1948147"/>
              <a:gd name="connsiteY2" fmla="*/ 6866467 h 6866467"/>
              <a:gd name="connsiteX3" fmla="*/ 1947333 w 1948147"/>
              <a:gd name="connsiteY3" fmla="*/ 0 h 6866467"/>
              <a:gd name="connsiteX4" fmla="*/ 0 w 194814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637896" y="3920066"/>
            <a:ext cx="2513565" cy="2937933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010429" y="-8467"/>
            <a:ext cx="2142876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295776" y="-8467"/>
            <a:ext cx="857530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94165" y="-8468"/>
            <a:ext cx="1066770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8068764" y="4893733"/>
            <a:ext cx="1094086" cy="1964267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0F97-BEF9-4436-801B-3C30F1338C15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77ACBE-A8F0-4964-AFAB-00660E6B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1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s://maps.googl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TechGem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err="1" smtClean="0"/>
              <a:t>Bocher</a:t>
            </a:r>
            <a:r>
              <a:rPr lang="en-US" dirty="0" smtClean="0"/>
              <a:t> &amp; 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McLean, Vice President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3873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YOUR Needs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2802989" cy="825699"/>
          </a:xfrm>
        </p:spPr>
        <p:txBody>
          <a:bodyPr/>
          <a:lstStyle/>
          <a:p>
            <a:pPr algn="ctr"/>
            <a:r>
              <a:rPr lang="en-US" dirty="0" err="1" smtClean="0"/>
              <a:t>Bocher</a:t>
            </a:r>
            <a:r>
              <a:rPr lang="en-US" dirty="0" smtClean="0"/>
              <a:t> &amp; Sons’ Needs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Company Web site</a:t>
            </a:r>
          </a:p>
          <a:p>
            <a:r>
              <a:rPr lang="en-US" dirty="0" smtClean="0"/>
              <a:t>Hosting for Web site</a:t>
            </a:r>
          </a:p>
          <a:p>
            <a:r>
              <a:rPr lang="en-US" dirty="0" smtClean="0"/>
              <a:t>Office computers to be networked</a:t>
            </a:r>
          </a:p>
          <a:p>
            <a:r>
              <a:rPr lang="en-US" dirty="0" smtClean="0"/>
              <a:t>Troubleshooting for all services</a:t>
            </a:r>
          </a:p>
          <a:p>
            <a:r>
              <a:rPr lang="en-US" dirty="0" smtClean="0"/>
              <a:t>Securing all computer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2981471" cy="825698"/>
          </a:xfrm>
        </p:spPr>
        <p:txBody>
          <a:bodyPr/>
          <a:lstStyle/>
          <a:p>
            <a:pPr algn="ctr"/>
            <a:r>
              <a:rPr lang="en-US" dirty="0" err="1" smtClean="0"/>
              <a:t>TechGem</a:t>
            </a:r>
            <a:r>
              <a:rPr lang="en-US" dirty="0" smtClean="0"/>
              <a:t> Award Winning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Web site development</a:t>
            </a:r>
          </a:p>
          <a:p>
            <a:r>
              <a:rPr lang="en-US" dirty="0" smtClean="0"/>
              <a:t>Web site hosting</a:t>
            </a:r>
          </a:p>
          <a:p>
            <a:r>
              <a:rPr lang="en-US" dirty="0" smtClean="0"/>
              <a:t>Networking offices</a:t>
            </a:r>
          </a:p>
          <a:p>
            <a:r>
              <a:rPr lang="en-US" dirty="0" smtClean="0"/>
              <a:t>Desktop, network, &amp; Web site troubleshooting</a:t>
            </a:r>
          </a:p>
          <a:p>
            <a:r>
              <a:rPr lang="en-US" dirty="0" smtClean="0"/>
              <a:t>Secure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9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 thruBlk="1"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Topnotch Security</a:t>
            </a:r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685799" y="1828801"/>
            <a:ext cx="3834246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 staff members certified in computer security</a:t>
            </a:r>
          </a:p>
          <a:p>
            <a:r>
              <a:rPr lang="en-US" dirty="0" smtClean="0"/>
              <a:t>Awarded best of the best for the last 5 years</a:t>
            </a:r>
          </a:p>
          <a:p>
            <a:r>
              <a:rPr lang="en-US" dirty="0" smtClean="0"/>
              <a:t>We work hard so you can have piece of mind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20045" y="1828801"/>
            <a:ext cx="3418842" cy="2279228"/>
            <a:chOff x="4520045" y="2864855"/>
            <a:chExt cx="3418842" cy="2279228"/>
          </a:xfrm>
        </p:grpSpPr>
        <p:pic>
          <p:nvPicPr>
            <p:cNvPr id="7" name="Content Placeholder 9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0045" y="2864855"/>
              <a:ext cx="3418842" cy="227922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TextBox 2"/>
            <p:cNvSpPr txBox="1"/>
            <p:nvPr/>
          </p:nvSpPr>
          <p:spPr>
            <a:xfrm rot="319080">
              <a:off x="5866462" y="3138106"/>
              <a:ext cx="13276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Best of the Best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53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TechGem</a:t>
            </a:r>
            <a:r>
              <a:rPr lang="en-US" dirty="0" smtClean="0"/>
              <a:t>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All-in-one solution</a:t>
            </a:r>
            <a:endParaRPr lang="en-US" dirty="0" smtClean="0"/>
          </a:p>
          <a:p>
            <a:r>
              <a:rPr lang="en-US" dirty="0" smtClean="0"/>
              <a:t>Guaranteed 2 hour response</a:t>
            </a:r>
          </a:p>
          <a:p>
            <a:r>
              <a:rPr lang="en-US" dirty="0" smtClean="0">
                <a:hlinkClick r:id="rId4"/>
              </a:rPr>
              <a:t>Physical location in your city</a:t>
            </a:r>
            <a:endParaRPr lang="en-US" dirty="0" smtClean="0"/>
          </a:p>
          <a:p>
            <a:r>
              <a:rPr lang="en-US" dirty="0" smtClean="0"/>
              <a:t>Over 30 trained IT professionals</a:t>
            </a:r>
          </a:p>
          <a:p>
            <a:r>
              <a:rPr lang="en-US" dirty="0" smtClean="0"/>
              <a:t>24/7/365 availability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45" y="2184266"/>
            <a:ext cx="2331074" cy="3263504"/>
          </a:xfrm>
          <a:effectLst>
            <a:glow rad="1333500">
              <a:schemeClr val="accent1">
                <a:alpha val="40000"/>
              </a:schemeClr>
            </a:glo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729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  <p:sndAc>
          <p:stSnd>
            <p:snd r:embed="rId2" name="chimes.wav"/>
          </p:stSnd>
        </p:sndAc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1604963" y="3292475"/>
            <a:ext cx="2497137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/>
          <p:cNvSpPr>
            <a:spLocks noChangeAspect="1" noChangeArrowheads="1" noTextEdit="1"/>
          </p:cNvSpPr>
          <p:nvPr/>
        </p:nvSpPr>
        <p:spPr bwMode="auto">
          <a:xfrm>
            <a:off x="1739900" y="3389313"/>
            <a:ext cx="23034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739900" y="3389313"/>
            <a:ext cx="2303463" cy="2286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682081" y="5147733"/>
            <a:ext cx="342900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380810" y="3687699"/>
            <a:ext cx="1077913" cy="1338263"/>
          </a:xfrm>
          <a:custGeom>
            <a:avLst/>
            <a:gdLst>
              <a:gd name="T0" fmla="*/ 1001 w 3394"/>
              <a:gd name="T1" fmla="*/ 1562 h 4213"/>
              <a:gd name="T2" fmla="*/ 1052 w 3394"/>
              <a:gd name="T3" fmla="*/ 1356 h 4213"/>
              <a:gd name="T4" fmla="*/ 1161 w 3394"/>
              <a:gd name="T5" fmla="*/ 1193 h 4213"/>
              <a:gd name="T6" fmla="*/ 1314 w 3394"/>
              <a:gd name="T7" fmla="*/ 1078 h 4213"/>
              <a:gd name="T8" fmla="*/ 1496 w 3394"/>
              <a:gd name="T9" fmla="*/ 1012 h 4213"/>
              <a:gd name="T10" fmla="*/ 1693 w 3394"/>
              <a:gd name="T11" fmla="*/ 999 h 4213"/>
              <a:gd name="T12" fmla="*/ 1892 w 3394"/>
              <a:gd name="T13" fmla="*/ 1042 h 4213"/>
              <a:gd name="T14" fmla="*/ 2078 w 3394"/>
              <a:gd name="T15" fmla="*/ 1142 h 4213"/>
              <a:gd name="T16" fmla="*/ 2230 w 3394"/>
              <a:gd name="T17" fmla="*/ 1293 h 4213"/>
              <a:gd name="T18" fmla="*/ 2316 w 3394"/>
              <a:gd name="T19" fmla="*/ 1430 h 4213"/>
              <a:gd name="T20" fmla="*/ 2356 w 3394"/>
              <a:gd name="T21" fmla="*/ 1570 h 4213"/>
              <a:gd name="T22" fmla="*/ 2345 w 3394"/>
              <a:gd name="T23" fmla="*/ 1715 h 4213"/>
              <a:gd name="T24" fmla="*/ 2281 w 3394"/>
              <a:gd name="T25" fmla="*/ 1871 h 4213"/>
              <a:gd name="T26" fmla="*/ 2165 w 3394"/>
              <a:gd name="T27" fmla="*/ 2039 h 4213"/>
              <a:gd name="T28" fmla="*/ 1991 w 3394"/>
              <a:gd name="T29" fmla="*/ 2226 h 4213"/>
              <a:gd name="T30" fmla="*/ 1758 w 3394"/>
              <a:gd name="T31" fmla="*/ 2433 h 4213"/>
              <a:gd name="T32" fmla="*/ 1503 w 3394"/>
              <a:gd name="T33" fmla="*/ 2654 h 4213"/>
              <a:gd name="T34" fmla="*/ 1355 w 3394"/>
              <a:gd name="T35" fmla="*/ 2845 h 4213"/>
              <a:gd name="T36" fmla="*/ 1234 w 3394"/>
              <a:gd name="T37" fmla="*/ 3035 h 4213"/>
              <a:gd name="T38" fmla="*/ 1139 w 3394"/>
              <a:gd name="T39" fmla="*/ 3225 h 4213"/>
              <a:gd name="T40" fmla="*/ 1067 w 3394"/>
              <a:gd name="T41" fmla="*/ 3418 h 4213"/>
              <a:gd name="T42" fmla="*/ 1016 w 3394"/>
              <a:gd name="T43" fmla="*/ 3617 h 4213"/>
              <a:gd name="T44" fmla="*/ 983 w 3394"/>
              <a:gd name="T45" fmla="*/ 3824 h 4213"/>
              <a:gd name="T46" fmla="*/ 966 w 3394"/>
              <a:gd name="T47" fmla="*/ 4041 h 4213"/>
              <a:gd name="T48" fmla="*/ 1990 w 3394"/>
              <a:gd name="T49" fmla="*/ 4213 h 4213"/>
              <a:gd name="T50" fmla="*/ 1987 w 3394"/>
              <a:gd name="T51" fmla="*/ 4076 h 4213"/>
              <a:gd name="T52" fmla="*/ 1996 w 3394"/>
              <a:gd name="T53" fmla="*/ 3943 h 4213"/>
              <a:gd name="T54" fmla="*/ 2019 w 3394"/>
              <a:gd name="T55" fmla="*/ 3818 h 4213"/>
              <a:gd name="T56" fmla="*/ 2055 w 3394"/>
              <a:gd name="T57" fmla="*/ 3698 h 4213"/>
              <a:gd name="T58" fmla="*/ 2108 w 3394"/>
              <a:gd name="T59" fmla="*/ 3584 h 4213"/>
              <a:gd name="T60" fmla="*/ 2180 w 3394"/>
              <a:gd name="T61" fmla="*/ 3477 h 4213"/>
              <a:gd name="T62" fmla="*/ 2272 w 3394"/>
              <a:gd name="T63" fmla="*/ 3379 h 4213"/>
              <a:gd name="T64" fmla="*/ 2386 w 3394"/>
              <a:gd name="T65" fmla="*/ 3286 h 4213"/>
              <a:gd name="T66" fmla="*/ 2559 w 3394"/>
              <a:gd name="T67" fmla="*/ 3158 h 4213"/>
              <a:gd name="T68" fmla="*/ 2734 w 3394"/>
              <a:gd name="T69" fmla="*/ 3010 h 4213"/>
              <a:gd name="T70" fmla="*/ 2904 w 3394"/>
              <a:gd name="T71" fmla="*/ 2842 h 4213"/>
              <a:gd name="T72" fmla="*/ 3060 w 3394"/>
              <a:gd name="T73" fmla="*/ 2654 h 4213"/>
              <a:gd name="T74" fmla="*/ 3194 w 3394"/>
              <a:gd name="T75" fmla="*/ 2448 h 4213"/>
              <a:gd name="T76" fmla="*/ 3300 w 3394"/>
              <a:gd name="T77" fmla="*/ 2226 h 4213"/>
              <a:gd name="T78" fmla="*/ 3370 w 3394"/>
              <a:gd name="T79" fmla="*/ 1988 h 4213"/>
              <a:gd name="T80" fmla="*/ 3394 w 3394"/>
              <a:gd name="T81" fmla="*/ 1735 h 4213"/>
              <a:gd name="T82" fmla="*/ 3361 w 3394"/>
              <a:gd name="T83" fmla="*/ 1348 h 4213"/>
              <a:gd name="T84" fmla="*/ 3261 w 3394"/>
              <a:gd name="T85" fmla="*/ 1010 h 4213"/>
              <a:gd name="T86" fmla="*/ 3106 w 3394"/>
              <a:gd name="T87" fmla="*/ 719 h 4213"/>
              <a:gd name="T88" fmla="*/ 2906 w 3394"/>
              <a:gd name="T89" fmla="*/ 478 h 4213"/>
              <a:gd name="T90" fmla="*/ 2673 w 3394"/>
              <a:gd name="T91" fmla="*/ 285 h 4213"/>
              <a:gd name="T92" fmla="*/ 2415 w 3394"/>
              <a:gd name="T93" fmla="*/ 142 h 4213"/>
              <a:gd name="T94" fmla="*/ 2143 w 3394"/>
              <a:gd name="T95" fmla="*/ 49 h 4213"/>
              <a:gd name="T96" fmla="*/ 1868 w 3394"/>
              <a:gd name="T97" fmla="*/ 7 h 4213"/>
              <a:gd name="T98" fmla="*/ 1481 w 3394"/>
              <a:gd name="T99" fmla="*/ 7 h 4213"/>
              <a:gd name="T100" fmla="*/ 1125 w 3394"/>
              <a:gd name="T101" fmla="*/ 64 h 4213"/>
              <a:gd name="T102" fmla="*/ 808 w 3394"/>
              <a:gd name="T103" fmla="*/ 174 h 4213"/>
              <a:gd name="T104" fmla="*/ 534 w 3394"/>
              <a:gd name="T105" fmla="*/ 336 h 4213"/>
              <a:gd name="T106" fmla="*/ 309 w 3394"/>
              <a:gd name="T107" fmla="*/ 548 h 4213"/>
              <a:gd name="T108" fmla="*/ 142 w 3394"/>
              <a:gd name="T109" fmla="*/ 807 h 4213"/>
              <a:gd name="T110" fmla="*/ 36 w 3394"/>
              <a:gd name="T111" fmla="*/ 1112 h 4213"/>
              <a:gd name="T112" fmla="*/ 0 w 3394"/>
              <a:gd name="T113" fmla="*/ 1459 h 4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94" h="4213">
                <a:moveTo>
                  <a:pt x="0" y="2080"/>
                </a:moveTo>
                <a:lnTo>
                  <a:pt x="998" y="2080"/>
                </a:lnTo>
                <a:lnTo>
                  <a:pt x="998" y="1620"/>
                </a:lnTo>
                <a:lnTo>
                  <a:pt x="1001" y="1562"/>
                </a:lnTo>
                <a:lnTo>
                  <a:pt x="1008" y="1506"/>
                </a:lnTo>
                <a:lnTo>
                  <a:pt x="1018" y="1453"/>
                </a:lnTo>
                <a:lnTo>
                  <a:pt x="1033" y="1402"/>
                </a:lnTo>
                <a:lnTo>
                  <a:pt x="1052" y="1356"/>
                </a:lnTo>
                <a:lnTo>
                  <a:pt x="1075" y="1311"/>
                </a:lnTo>
                <a:lnTo>
                  <a:pt x="1101" y="1269"/>
                </a:lnTo>
                <a:lnTo>
                  <a:pt x="1130" y="1229"/>
                </a:lnTo>
                <a:lnTo>
                  <a:pt x="1161" y="1193"/>
                </a:lnTo>
                <a:lnTo>
                  <a:pt x="1196" y="1160"/>
                </a:lnTo>
                <a:lnTo>
                  <a:pt x="1233" y="1129"/>
                </a:lnTo>
                <a:lnTo>
                  <a:pt x="1273" y="1103"/>
                </a:lnTo>
                <a:lnTo>
                  <a:pt x="1314" y="1078"/>
                </a:lnTo>
                <a:lnTo>
                  <a:pt x="1357" y="1056"/>
                </a:lnTo>
                <a:lnTo>
                  <a:pt x="1403" y="1039"/>
                </a:lnTo>
                <a:lnTo>
                  <a:pt x="1448" y="1024"/>
                </a:lnTo>
                <a:lnTo>
                  <a:pt x="1496" y="1012"/>
                </a:lnTo>
                <a:lnTo>
                  <a:pt x="1544" y="1004"/>
                </a:lnTo>
                <a:lnTo>
                  <a:pt x="1593" y="999"/>
                </a:lnTo>
                <a:lnTo>
                  <a:pt x="1643" y="997"/>
                </a:lnTo>
                <a:lnTo>
                  <a:pt x="1693" y="999"/>
                </a:lnTo>
                <a:lnTo>
                  <a:pt x="1743" y="1005"/>
                </a:lnTo>
                <a:lnTo>
                  <a:pt x="1793" y="1013"/>
                </a:lnTo>
                <a:lnTo>
                  <a:pt x="1843" y="1026"/>
                </a:lnTo>
                <a:lnTo>
                  <a:pt x="1892" y="1042"/>
                </a:lnTo>
                <a:lnTo>
                  <a:pt x="1941" y="1061"/>
                </a:lnTo>
                <a:lnTo>
                  <a:pt x="1987" y="1085"/>
                </a:lnTo>
                <a:lnTo>
                  <a:pt x="2034" y="1112"/>
                </a:lnTo>
                <a:lnTo>
                  <a:pt x="2078" y="1142"/>
                </a:lnTo>
                <a:lnTo>
                  <a:pt x="2121" y="1177"/>
                </a:lnTo>
                <a:lnTo>
                  <a:pt x="2163" y="1215"/>
                </a:lnTo>
                <a:lnTo>
                  <a:pt x="2201" y="1258"/>
                </a:lnTo>
                <a:lnTo>
                  <a:pt x="2230" y="1293"/>
                </a:lnTo>
                <a:lnTo>
                  <a:pt x="2256" y="1327"/>
                </a:lnTo>
                <a:lnTo>
                  <a:pt x="2279" y="1362"/>
                </a:lnTo>
                <a:lnTo>
                  <a:pt x="2300" y="1395"/>
                </a:lnTo>
                <a:lnTo>
                  <a:pt x="2316" y="1430"/>
                </a:lnTo>
                <a:lnTo>
                  <a:pt x="2331" y="1464"/>
                </a:lnTo>
                <a:lnTo>
                  <a:pt x="2342" y="1499"/>
                </a:lnTo>
                <a:lnTo>
                  <a:pt x="2351" y="1534"/>
                </a:lnTo>
                <a:lnTo>
                  <a:pt x="2356" y="1570"/>
                </a:lnTo>
                <a:lnTo>
                  <a:pt x="2358" y="1605"/>
                </a:lnTo>
                <a:lnTo>
                  <a:pt x="2357" y="1642"/>
                </a:lnTo>
                <a:lnTo>
                  <a:pt x="2352" y="1678"/>
                </a:lnTo>
                <a:lnTo>
                  <a:pt x="2345" y="1715"/>
                </a:lnTo>
                <a:lnTo>
                  <a:pt x="2333" y="1753"/>
                </a:lnTo>
                <a:lnTo>
                  <a:pt x="2319" y="1792"/>
                </a:lnTo>
                <a:lnTo>
                  <a:pt x="2302" y="1830"/>
                </a:lnTo>
                <a:lnTo>
                  <a:pt x="2281" y="1871"/>
                </a:lnTo>
                <a:lnTo>
                  <a:pt x="2258" y="1911"/>
                </a:lnTo>
                <a:lnTo>
                  <a:pt x="2230" y="1953"/>
                </a:lnTo>
                <a:lnTo>
                  <a:pt x="2199" y="1996"/>
                </a:lnTo>
                <a:lnTo>
                  <a:pt x="2165" y="2039"/>
                </a:lnTo>
                <a:lnTo>
                  <a:pt x="2127" y="2084"/>
                </a:lnTo>
                <a:lnTo>
                  <a:pt x="2085" y="2131"/>
                </a:lnTo>
                <a:lnTo>
                  <a:pt x="2039" y="2177"/>
                </a:lnTo>
                <a:lnTo>
                  <a:pt x="1991" y="2226"/>
                </a:lnTo>
                <a:lnTo>
                  <a:pt x="1938" y="2276"/>
                </a:lnTo>
                <a:lnTo>
                  <a:pt x="1883" y="2327"/>
                </a:lnTo>
                <a:lnTo>
                  <a:pt x="1822" y="2379"/>
                </a:lnTo>
                <a:lnTo>
                  <a:pt x="1758" y="2433"/>
                </a:lnTo>
                <a:lnTo>
                  <a:pt x="1691" y="2489"/>
                </a:lnTo>
                <a:lnTo>
                  <a:pt x="1620" y="2546"/>
                </a:lnTo>
                <a:lnTo>
                  <a:pt x="1544" y="2605"/>
                </a:lnTo>
                <a:lnTo>
                  <a:pt x="1503" y="2654"/>
                </a:lnTo>
                <a:lnTo>
                  <a:pt x="1463" y="2701"/>
                </a:lnTo>
                <a:lnTo>
                  <a:pt x="1425" y="2750"/>
                </a:lnTo>
                <a:lnTo>
                  <a:pt x="1389" y="2798"/>
                </a:lnTo>
                <a:lnTo>
                  <a:pt x="1355" y="2845"/>
                </a:lnTo>
                <a:lnTo>
                  <a:pt x="1323" y="2893"/>
                </a:lnTo>
                <a:lnTo>
                  <a:pt x="1291" y="2941"/>
                </a:lnTo>
                <a:lnTo>
                  <a:pt x="1262" y="2987"/>
                </a:lnTo>
                <a:lnTo>
                  <a:pt x="1234" y="3035"/>
                </a:lnTo>
                <a:lnTo>
                  <a:pt x="1209" y="3082"/>
                </a:lnTo>
                <a:lnTo>
                  <a:pt x="1183" y="3130"/>
                </a:lnTo>
                <a:lnTo>
                  <a:pt x="1161" y="3178"/>
                </a:lnTo>
                <a:lnTo>
                  <a:pt x="1139" y="3225"/>
                </a:lnTo>
                <a:lnTo>
                  <a:pt x="1119" y="3273"/>
                </a:lnTo>
                <a:lnTo>
                  <a:pt x="1101" y="3321"/>
                </a:lnTo>
                <a:lnTo>
                  <a:pt x="1083" y="3369"/>
                </a:lnTo>
                <a:lnTo>
                  <a:pt x="1067" y="3418"/>
                </a:lnTo>
                <a:lnTo>
                  <a:pt x="1052" y="3467"/>
                </a:lnTo>
                <a:lnTo>
                  <a:pt x="1039" y="3516"/>
                </a:lnTo>
                <a:lnTo>
                  <a:pt x="1026" y="3566"/>
                </a:lnTo>
                <a:lnTo>
                  <a:pt x="1016" y="3617"/>
                </a:lnTo>
                <a:lnTo>
                  <a:pt x="1005" y="3667"/>
                </a:lnTo>
                <a:lnTo>
                  <a:pt x="997" y="3719"/>
                </a:lnTo>
                <a:lnTo>
                  <a:pt x="989" y="3770"/>
                </a:lnTo>
                <a:lnTo>
                  <a:pt x="983" y="3824"/>
                </a:lnTo>
                <a:lnTo>
                  <a:pt x="977" y="3877"/>
                </a:lnTo>
                <a:lnTo>
                  <a:pt x="973" y="3931"/>
                </a:lnTo>
                <a:lnTo>
                  <a:pt x="968" y="3985"/>
                </a:lnTo>
                <a:lnTo>
                  <a:pt x="966" y="4041"/>
                </a:lnTo>
                <a:lnTo>
                  <a:pt x="964" y="4098"/>
                </a:lnTo>
                <a:lnTo>
                  <a:pt x="962" y="4155"/>
                </a:lnTo>
                <a:lnTo>
                  <a:pt x="962" y="4213"/>
                </a:lnTo>
                <a:lnTo>
                  <a:pt x="1990" y="4213"/>
                </a:lnTo>
                <a:lnTo>
                  <a:pt x="1988" y="4178"/>
                </a:lnTo>
                <a:lnTo>
                  <a:pt x="1987" y="4143"/>
                </a:lnTo>
                <a:lnTo>
                  <a:pt x="1987" y="4109"/>
                </a:lnTo>
                <a:lnTo>
                  <a:pt x="1987" y="4076"/>
                </a:lnTo>
                <a:lnTo>
                  <a:pt x="1988" y="4042"/>
                </a:lnTo>
                <a:lnTo>
                  <a:pt x="1991" y="4008"/>
                </a:lnTo>
                <a:lnTo>
                  <a:pt x="1993" y="3976"/>
                </a:lnTo>
                <a:lnTo>
                  <a:pt x="1996" y="3943"/>
                </a:lnTo>
                <a:lnTo>
                  <a:pt x="2000" y="3912"/>
                </a:lnTo>
                <a:lnTo>
                  <a:pt x="2006" y="3879"/>
                </a:lnTo>
                <a:lnTo>
                  <a:pt x="2012" y="3848"/>
                </a:lnTo>
                <a:lnTo>
                  <a:pt x="2019" y="3818"/>
                </a:lnTo>
                <a:lnTo>
                  <a:pt x="2026" y="3788"/>
                </a:lnTo>
                <a:lnTo>
                  <a:pt x="2035" y="3757"/>
                </a:lnTo>
                <a:lnTo>
                  <a:pt x="2044" y="3727"/>
                </a:lnTo>
                <a:lnTo>
                  <a:pt x="2055" y="3698"/>
                </a:lnTo>
                <a:lnTo>
                  <a:pt x="2066" y="3669"/>
                </a:lnTo>
                <a:lnTo>
                  <a:pt x="2079" y="3640"/>
                </a:lnTo>
                <a:lnTo>
                  <a:pt x="2093" y="3612"/>
                </a:lnTo>
                <a:lnTo>
                  <a:pt x="2108" y="3584"/>
                </a:lnTo>
                <a:lnTo>
                  <a:pt x="2124" y="3558"/>
                </a:lnTo>
                <a:lnTo>
                  <a:pt x="2142" y="3531"/>
                </a:lnTo>
                <a:lnTo>
                  <a:pt x="2160" y="3504"/>
                </a:lnTo>
                <a:lnTo>
                  <a:pt x="2180" y="3477"/>
                </a:lnTo>
                <a:lnTo>
                  <a:pt x="2201" y="3452"/>
                </a:lnTo>
                <a:lnTo>
                  <a:pt x="2223" y="3427"/>
                </a:lnTo>
                <a:lnTo>
                  <a:pt x="2246" y="3403"/>
                </a:lnTo>
                <a:lnTo>
                  <a:pt x="2272" y="3379"/>
                </a:lnTo>
                <a:lnTo>
                  <a:pt x="2297" y="3354"/>
                </a:lnTo>
                <a:lnTo>
                  <a:pt x="2325" y="3331"/>
                </a:lnTo>
                <a:lnTo>
                  <a:pt x="2356" y="3308"/>
                </a:lnTo>
                <a:lnTo>
                  <a:pt x="2386" y="3286"/>
                </a:lnTo>
                <a:lnTo>
                  <a:pt x="2429" y="3256"/>
                </a:lnTo>
                <a:lnTo>
                  <a:pt x="2472" y="3225"/>
                </a:lnTo>
                <a:lnTo>
                  <a:pt x="2515" y="3193"/>
                </a:lnTo>
                <a:lnTo>
                  <a:pt x="2559" y="3158"/>
                </a:lnTo>
                <a:lnTo>
                  <a:pt x="2603" y="3123"/>
                </a:lnTo>
                <a:lnTo>
                  <a:pt x="2647" y="3087"/>
                </a:lnTo>
                <a:lnTo>
                  <a:pt x="2690" y="3049"/>
                </a:lnTo>
                <a:lnTo>
                  <a:pt x="2734" y="3010"/>
                </a:lnTo>
                <a:lnTo>
                  <a:pt x="2777" y="2970"/>
                </a:lnTo>
                <a:lnTo>
                  <a:pt x="2820" y="2928"/>
                </a:lnTo>
                <a:lnTo>
                  <a:pt x="2862" y="2886"/>
                </a:lnTo>
                <a:lnTo>
                  <a:pt x="2904" y="2842"/>
                </a:lnTo>
                <a:lnTo>
                  <a:pt x="2945" y="2797"/>
                </a:lnTo>
                <a:lnTo>
                  <a:pt x="2984" y="2750"/>
                </a:lnTo>
                <a:lnTo>
                  <a:pt x="3022" y="2702"/>
                </a:lnTo>
                <a:lnTo>
                  <a:pt x="3060" y="2654"/>
                </a:lnTo>
                <a:lnTo>
                  <a:pt x="3096" y="2604"/>
                </a:lnTo>
                <a:lnTo>
                  <a:pt x="3131" y="2554"/>
                </a:lnTo>
                <a:lnTo>
                  <a:pt x="3163" y="2501"/>
                </a:lnTo>
                <a:lnTo>
                  <a:pt x="3194" y="2448"/>
                </a:lnTo>
                <a:lnTo>
                  <a:pt x="3223" y="2395"/>
                </a:lnTo>
                <a:lnTo>
                  <a:pt x="3251" y="2339"/>
                </a:lnTo>
                <a:lnTo>
                  <a:pt x="3277" y="2283"/>
                </a:lnTo>
                <a:lnTo>
                  <a:pt x="3300" y="2226"/>
                </a:lnTo>
                <a:lnTo>
                  <a:pt x="3321" y="2168"/>
                </a:lnTo>
                <a:lnTo>
                  <a:pt x="3340" y="2109"/>
                </a:lnTo>
                <a:lnTo>
                  <a:pt x="3356" y="2048"/>
                </a:lnTo>
                <a:lnTo>
                  <a:pt x="3370" y="1988"/>
                </a:lnTo>
                <a:lnTo>
                  <a:pt x="3380" y="1926"/>
                </a:lnTo>
                <a:lnTo>
                  <a:pt x="3388" y="1862"/>
                </a:lnTo>
                <a:lnTo>
                  <a:pt x="3393" y="1800"/>
                </a:lnTo>
                <a:lnTo>
                  <a:pt x="3394" y="1735"/>
                </a:lnTo>
                <a:lnTo>
                  <a:pt x="3392" y="1634"/>
                </a:lnTo>
                <a:lnTo>
                  <a:pt x="3386" y="1535"/>
                </a:lnTo>
                <a:lnTo>
                  <a:pt x="3376" y="1441"/>
                </a:lnTo>
                <a:lnTo>
                  <a:pt x="3361" y="1348"/>
                </a:lnTo>
                <a:lnTo>
                  <a:pt x="3341" y="1258"/>
                </a:lnTo>
                <a:lnTo>
                  <a:pt x="3318" y="1172"/>
                </a:lnTo>
                <a:lnTo>
                  <a:pt x="3291" y="1090"/>
                </a:lnTo>
                <a:lnTo>
                  <a:pt x="3261" y="1010"/>
                </a:lnTo>
                <a:lnTo>
                  <a:pt x="3227" y="932"/>
                </a:lnTo>
                <a:lnTo>
                  <a:pt x="3190" y="859"/>
                </a:lnTo>
                <a:lnTo>
                  <a:pt x="3149" y="787"/>
                </a:lnTo>
                <a:lnTo>
                  <a:pt x="3106" y="719"/>
                </a:lnTo>
                <a:lnTo>
                  <a:pt x="3060" y="654"/>
                </a:lnTo>
                <a:lnTo>
                  <a:pt x="3011" y="593"/>
                </a:lnTo>
                <a:lnTo>
                  <a:pt x="2960" y="533"/>
                </a:lnTo>
                <a:lnTo>
                  <a:pt x="2906" y="478"/>
                </a:lnTo>
                <a:lnTo>
                  <a:pt x="2850" y="424"/>
                </a:lnTo>
                <a:lnTo>
                  <a:pt x="2794" y="375"/>
                </a:lnTo>
                <a:lnTo>
                  <a:pt x="2734" y="329"/>
                </a:lnTo>
                <a:lnTo>
                  <a:pt x="2673" y="285"/>
                </a:lnTo>
                <a:lnTo>
                  <a:pt x="2610" y="245"/>
                </a:lnTo>
                <a:lnTo>
                  <a:pt x="2546" y="207"/>
                </a:lnTo>
                <a:lnTo>
                  <a:pt x="2481" y="173"/>
                </a:lnTo>
                <a:lnTo>
                  <a:pt x="2415" y="142"/>
                </a:lnTo>
                <a:lnTo>
                  <a:pt x="2347" y="114"/>
                </a:lnTo>
                <a:lnTo>
                  <a:pt x="2280" y="89"/>
                </a:lnTo>
                <a:lnTo>
                  <a:pt x="2211" y="67"/>
                </a:lnTo>
                <a:lnTo>
                  <a:pt x="2143" y="49"/>
                </a:lnTo>
                <a:lnTo>
                  <a:pt x="2074" y="34"/>
                </a:lnTo>
                <a:lnTo>
                  <a:pt x="2005" y="22"/>
                </a:lnTo>
                <a:lnTo>
                  <a:pt x="1936" y="13"/>
                </a:lnTo>
                <a:lnTo>
                  <a:pt x="1868" y="7"/>
                </a:lnTo>
                <a:lnTo>
                  <a:pt x="1769" y="1"/>
                </a:lnTo>
                <a:lnTo>
                  <a:pt x="1671" y="0"/>
                </a:lnTo>
                <a:lnTo>
                  <a:pt x="1575" y="1"/>
                </a:lnTo>
                <a:lnTo>
                  <a:pt x="1481" y="7"/>
                </a:lnTo>
                <a:lnTo>
                  <a:pt x="1389" y="16"/>
                </a:lnTo>
                <a:lnTo>
                  <a:pt x="1298" y="28"/>
                </a:lnTo>
                <a:lnTo>
                  <a:pt x="1211" y="44"/>
                </a:lnTo>
                <a:lnTo>
                  <a:pt x="1125" y="64"/>
                </a:lnTo>
                <a:lnTo>
                  <a:pt x="1043" y="86"/>
                </a:lnTo>
                <a:lnTo>
                  <a:pt x="961" y="112"/>
                </a:lnTo>
                <a:lnTo>
                  <a:pt x="883" y="142"/>
                </a:lnTo>
                <a:lnTo>
                  <a:pt x="808" y="174"/>
                </a:lnTo>
                <a:lnTo>
                  <a:pt x="735" y="210"/>
                </a:lnTo>
                <a:lnTo>
                  <a:pt x="665" y="249"/>
                </a:lnTo>
                <a:lnTo>
                  <a:pt x="598" y="290"/>
                </a:lnTo>
                <a:lnTo>
                  <a:pt x="534" y="336"/>
                </a:lnTo>
                <a:lnTo>
                  <a:pt x="472" y="385"/>
                </a:lnTo>
                <a:lnTo>
                  <a:pt x="415" y="436"/>
                </a:lnTo>
                <a:lnTo>
                  <a:pt x="361" y="490"/>
                </a:lnTo>
                <a:lnTo>
                  <a:pt x="309" y="548"/>
                </a:lnTo>
                <a:lnTo>
                  <a:pt x="262" y="609"/>
                </a:lnTo>
                <a:lnTo>
                  <a:pt x="219" y="672"/>
                </a:lnTo>
                <a:lnTo>
                  <a:pt x="178" y="738"/>
                </a:lnTo>
                <a:lnTo>
                  <a:pt x="142" y="807"/>
                </a:lnTo>
                <a:lnTo>
                  <a:pt x="110" y="880"/>
                </a:lnTo>
                <a:lnTo>
                  <a:pt x="82" y="954"/>
                </a:lnTo>
                <a:lnTo>
                  <a:pt x="57" y="1032"/>
                </a:lnTo>
                <a:lnTo>
                  <a:pt x="36" y="1112"/>
                </a:lnTo>
                <a:lnTo>
                  <a:pt x="21" y="1194"/>
                </a:lnTo>
                <a:lnTo>
                  <a:pt x="10" y="1280"/>
                </a:lnTo>
                <a:lnTo>
                  <a:pt x="3" y="1369"/>
                </a:lnTo>
                <a:lnTo>
                  <a:pt x="0" y="1459"/>
                </a:lnTo>
                <a:lnTo>
                  <a:pt x="0" y="20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 SD - core - R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 SD - core - R2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SD - core - R2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421</TotalTime>
  <Words>119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TechGem and  Bocher &amp; Sons</vt:lpstr>
      <vt:lpstr>Meeting YOUR Needs</vt:lpstr>
      <vt:lpstr>PowerPoint Presentation</vt:lpstr>
      <vt:lpstr>The TechGem Advantage</vt:lpstr>
      <vt:lpstr>Thanks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Orwick</dc:creator>
  <cp:lastModifiedBy>Balaji Venkatrao</cp:lastModifiedBy>
  <cp:revision>41</cp:revision>
  <dcterms:created xsi:type="dcterms:W3CDTF">2012-12-18T20:54:09Z</dcterms:created>
  <dcterms:modified xsi:type="dcterms:W3CDTF">2013-12-30T10:20:38Z</dcterms:modified>
</cp:coreProperties>
</file>