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02" autoAdjust="0"/>
    <p:restoredTop sz="94660"/>
  </p:normalViewPr>
  <p:slideViewPr>
    <p:cSldViewPr snapToGrid="0">
      <p:cViewPr>
        <p:scale>
          <a:sx n="50" d="100"/>
          <a:sy n="50" d="100"/>
        </p:scale>
        <p:origin x="-2304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530"/>
            <a:ext cx="77724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799" y="1828802"/>
            <a:ext cx="7772401" cy="43513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2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1452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799" y="360364"/>
            <a:ext cx="5743576" cy="58118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1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12423"/>
            <a:ext cx="77724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55263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9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1828801"/>
            <a:ext cx="3834246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2905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5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681851"/>
            <a:ext cx="3815196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799" y="2507551"/>
            <a:ext cx="3815196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29050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1"/>
            <a:ext cx="38290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81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7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8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7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0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799" y="365760"/>
            <a:ext cx="777240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28801"/>
            <a:ext cx="7772401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79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1547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08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9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hyperlink" Target="https://maps.google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TechGem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err="1" smtClean="0"/>
              <a:t>Bocher</a:t>
            </a:r>
            <a:r>
              <a:rPr lang="en-US" dirty="0" smtClean="0"/>
              <a:t> &amp; 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McLean, Vice President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3873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1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681851"/>
            <a:ext cx="2802989" cy="825699"/>
          </a:xfrm>
        </p:spPr>
        <p:txBody>
          <a:bodyPr/>
          <a:lstStyle/>
          <a:p>
            <a:pPr algn="ctr"/>
            <a:r>
              <a:rPr lang="en-US" dirty="0" err="1" smtClean="0"/>
              <a:t>Bocher</a:t>
            </a:r>
            <a:r>
              <a:rPr lang="en-US" dirty="0" smtClean="0"/>
              <a:t> &amp; Sons’ Needs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Company Web site</a:t>
            </a:r>
          </a:p>
          <a:p>
            <a:r>
              <a:rPr lang="en-US" dirty="0" smtClean="0"/>
              <a:t>Hosting for Web site</a:t>
            </a:r>
          </a:p>
          <a:p>
            <a:r>
              <a:rPr lang="en-US" dirty="0" smtClean="0"/>
              <a:t>Office computers to be networked</a:t>
            </a:r>
          </a:p>
          <a:p>
            <a:r>
              <a:rPr lang="en-US" dirty="0" smtClean="0"/>
              <a:t>Troubleshooting for all services</a:t>
            </a:r>
          </a:p>
          <a:p>
            <a:r>
              <a:rPr lang="en-US" dirty="0" smtClean="0"/>
              <a:t>Securing all computer services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2981471" cy="825698"/>
          </a:xfrm>
        </p:spPr>
        <p:txBody>
          <a:bodyPr/>
          <a:lstStyle/>
          <a:p>
            <a:pPr algn="ctr"/>
            <a:r>
              <a:rPr lang="en-US" dirty="0" err="1" smtClean="0"/>
              <a:t>TechGem</a:t>
            </a:r>
            <a:r>
              <a:rPr lang="en-US" dirty="0" smtClean="0"/>
              <a:t> Award Winning Services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Web site development</a:t>
            </a:r>
          </a:p>
          <a:p>
            <a:r>
              <a:rPr lang="en-US" dirty="0" smtClean="0"/>
              <a:t>Web site hosting</a:t>
            </a:r>
          </a:p>
          <a:p>
            <a:r>
              <a:rPr lang="en-US" dirty="0" smtClean="0"/>
              <a:t>Networking offices</a:t>
            </a:r>
          </a:p>
          <a:p>
            <a:r>
              <a:rPr lang="en-US" dirty="0" smtClean="0"/>
              <a:t>Desktop, network, &amp; Web site troubleshooting</a:t>
            </a:r>
          </a:p>
          <a:p>
            <a:r>
              <a:rPr lang="en-US" dirty="0" smtClean="0"/>
              <a:t>Secure Services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YOUR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9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 thruBlk="1" dir="r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685799" y="365760"/>
            <a:ext cx="777240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Topnotch Security</a:t>
            </a:r>
            <a:endParaRPr lang="en-US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685799" y="1828801"/>
            <a:ext cx="3834246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10 staff members certified in computer security</a:t>
            </a:r>
          </a:p>
          <a:p>
            <a:r>
              <a:rPr lang="en-US" dirty="0" smtClean="0"/>
              <a:t>Awarded best of the best for the last 5 years</a:t>
            </a:r>
          </a:p>
          <a:p>
            <a:r>
              <a:rPr lang="en-US" dirty="0" smtClean="0"/>
              <a:t>We work hard so you can have piece of mind</a:t>
            </a:r>
          </a:p>
          <a:p>
            <a:endParaRPr lang="en-US" dirty="0"/>
          </a:p>
        </p:txBody>
      </p:sp>
      <p:pic>
        <p:nvPicPr>
          <p:cNvPr id="7" name="Content Placeholder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358" y="1997612"/>
            <a:ext cx="3418842" cy="22792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753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TechGem</a:t>
            </a:r>
            <a:r>
              <a:rPr lang="en-US" dirty="0" smtClean="0"/>
              <a:t>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All-in-one solution</a:t>
            </a:r>
            <a:endParaRPr lang="en-US" dirty="0" smtClean="0"/>
          </a:p>
          <a:p>
            <a:r>
              <a:rPr lang="en-US" dirty="0" smtClean="0"/>
              <a:t>Guaranteed 2 hour response</a:t>
            </a:r>
          </a:p>
          <a:p>
            <a:r>
              <a:rPr lang="en-US" dirty="0" smtClean="0">
                <a:hlinkClick r:id="rId4"/>
              </a:rPr>
              <a:t>Physical location in your city</a:t>
            </a:r>
            <a:endParaRPr lang="en-US" dirty="0" smtClean="0"/>
          </a:p>
          <a:p>
            <a:r>
              <a:rPr lang="en-US" dirty="0" smtClean="0"/>
              <a:t>Over 30 trained IT professionals</a:t>
            </a:r>
          </a:p>
          <a:p>
            <a:r>
              <a:rPr lang="en-US" dirty="0" smtClean="0"/>
              <a:t>24/7/365 availability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45" y="2184266"/>
            <a:ext cx="2331074" cy="3263504"/>
          </a:xfrm>
        </p:spPr>
      </p:pic>
    </p:spTree>
    <p:extLst>
      <p:ext uri="{BB962C8B-B14F-4D97-AF65-F5344CB8AC3E}">
        <p14:creationId xmlns:p14="http://schemas.microsoft.com/office/powerpoint/2010/main" val="67292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  <p:sndAc>
          <p:stSnd>
            <p:snd r:embed="rId2" name="chimes.wav"/>
          </p:stSnd>
        </p:sndAc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your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6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</TotalTime>
  <Words>115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TechGem and  Bocher &amp; Sons</vt:lpstr>
      <vt:lpstr>Meeting YOUR Needs</vt:lpstr>
      <vt:lpstr>PowerPoint Presentation</vt:lpstr>
      <vt:lpstr>The TechGem Advantage</vt:lpstr>
      <vt:lpstr>Thanks for your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Orwick</dc:creator>
  <cp:lastModifiedBy>Balaji Venkatrao</cp:lastModifiedBy>
  <cp:revision>31</cp:revision>
  <dcterms:created xsi:type="dcterms:W3CDTF">2012-12-18T20:54:09Z</dcterms:created>
  <dcterms:modified xsi:type="dcterms:W3CDTF">2013-12-30T10:19:07Z</dcterms:modified>
</cp:coreProperties>
</file>