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8"/>
  </p:notesMasterIdLst>
  <p:handoutMasterIdLst>
    <p:handoutMasterId r:id="rId9"/>
  </p:handoutMasterIdLst>
  <p:sldIdLst>
    <p:sldId id="256" r:id="rId3"/>
    <p:sldId id="266" r:id="rId4"/>
    <p:sldId id="260" r:id="rId5"/>
    <p:sldId id="259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18603FDC-E32A-4AB5-989C-0864C3EAD2B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13" autoAdjust="0"/>
    <p:restoredTop sz="94660"/>
  </p:normalViewPr>
  <p:slideViewPr>
    <p:cSldViewPr snapToGrid="0">
      <p:cViewPr>
        <p:scale>
          <a:sx n="50" d="100"/>
          <a:sy n="50" d="100"/>
        </p:scale>
        <p:origin x="-1716" y="-9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6784C9-C352-4A3A-AB4F-E73B7EFE7116}" type="doc">
      <dgm:prSet loTypeId="urn:microsoft.com/office/officeart/2005/8/layout/rings+Icon" loCatId="relationship" qsTypeId="urn:microsoft.com/office/officeart/2005/8/quickstyle/simple4" qsCatId="simple" csTypeId="urn:microsoft.com/office/officeart/2005/8/colors/accent2_2" csCatId="accent2" phldr="1"/>
      <dgm:spPr/>
    </dgm:pt>
    <dgm:pt modelId="{EC38E271-73CD-4D7B-A66B-861CA7488EC7}">
      <dgm:prSet phldrT="[Text]"/>
      <dgm:spPr/>
      <dgm:t>
        <a:bodyPr/>
        <a:lstStyle/>
        <a:p>
          <a:r>
            <a:rPr lang="en-US" dirty="0" smtClean="0"/>
            <a:t>Sunshine</a:t>
          </a:r>
          <a:endParaRPr lang="en-US" dirty="0"/>
        </a:p>
      </dgm:t>
    </dgm:pt>
    <dgm:pt modelId="{0EA99F19-5B2F-4C1C-9650-BC734B55276C}" type="parTrans" cxnId="{6635741C-801F-47A2-A3AF-03D68A077957}">
      <dgm:prSet/>
      <dgm:spPr/>
      <dgm:t>
        <a:bodyPr/>
        <a:lstStyle/>
        <a:p>
          <a:endParaRPr lang="en-US"/>
        </a:p>
      </dgm:t>
    </dgm:pt>
    <dgm:pt modelId="{E4286A04-4462-4767-ADE1-E306C144DD1F}" type="sibTrans" cxnId="{6635741C-801F-47A2-A3AF-03D68A077957}">
      <dgm:prSet/>
      <dgm:spPr/>
      <dgm:t>
        <a:bodyPr/>
        <a:lstStyle/>
        <a:p>
          <a:endParaRPr lang="en-US"/>
        </a:p>
      </dgm:t>
    </dgm:pt>
    <dgm:pt modelId="{56C32169-1400-436F-A8EC-619B9C7E6936}">
      <dgm:prSet phldrT="[Text]"/>
      <dgm:spPr/>
      <dgm:t>
        <a:bodyPr/>
        <a:lstStyle/>
        <a:p>
          <a:r>
            <a:rPr lang="en-US" dirty="0" smtClean="0"/>
            <a:t>Water</a:t>
          </a:r>
          <a:endParaRPr lang="en-US" dirty="0"/>
        </a:p>
      </dgm:t>
    </dgm:pt>
    <dgm:pt modelId="{206CD43D-A52D-4932-884E-340EA7F3FF6B}" type="parTrans" cxnId="{DFCD2E9B-B722-40E1-AA2E-87695AFE660E}">
      <dgm:prSet/>
      <dgm:spPr/>
      <dgm:t>
        <a:bodyPr/>
        <a:lstStyle/>
        <a:p>
          <a:endParaRPr lang="en-US"/>
        </a:p>
      </dgm:t>
    </dgm:pt>
    <dgm:pt modelId="{C0CE6C8E-CD32-48F9-8A54-7675A2CF02D0}" type="sibTrans" cxnId="{DFCD2E9B-B722-40E1-AA2E-87695AFE660E}">
      <dgm:prSet/>
      <dgm:spPr/>
      <dgm:t>
        <a:bodyPr/>
        <a:lstStyle/>
        <a:p>
          <a:endParaRPr lang="en-US"/>
        </a:p>
      </dgm:t>
    </dgm:pt>
    <dgm:pt modelId="{459EC89A-47B8-4868-BBE9-9476FBD4735E}">
      <dgm:prSet phldrT="[Text]"/>
      <dgm:spPr/>
      <dgm:t>
        <a:bodyPr/>
        <a:lstStyle/>
        <a:p>
          <a:r>
            <a:rPr lang="en-US" dirty="0" smtClean="0"/>
            <a:t>Warmth</a:t>
          </a:r>
          <a:endParaRPr lang="en-US" dirty="0"/>
        </a:p>
      </dgm:t>
    </dgm:pt>
    <dgm:pt modelId="{3B7A3293-3A0C-4891-99E7-141D50C0301C}" type="parTrans" cxnId="{C70F4E87-7751-4AB2-A73D-197D003AD2F4}">
      <dgm:prSet/>
      <dgm:spPr/>
      <dgm:t>
        <a:bodyPr/>
        <a:lstStyle/>
        <a:p>
          <a:endParaRPr lang="en-US"/>
        </a:p>
      </dgm:t>
    </dgm:pt>
    <dgm:pt modelId="{D3368E72-87E7-49A6-B731-AD2AC3EA2532}" type="sibTrans" cxnId="{C70F4E87-7751-4AB2-A73D-197D003AD2F4}">
      <dgm:prSet/>
      <dgm:spPr/>
      <dgm:t>
        <a:bodyPr/>
        <a:lstStyle/>
        <a:p>
          <a:endParaRPr lang="en-US"/>
        </a:p>
      </dgm:t>
    </dgm:pt>
    <dgm:pt modelId="{6EDA52E5-A2A7-435F-9246-0D388ED0D00A}" type="pres">
      <dgm:prSet presAssocID="{466784C9-C352-4A3A-AB4F-E73B7EFE7116}" presName="Name0" presStyleCnt="0">
        <dgm:presLayoutVars>
          <dgm:chMax val="7"/>
          <dgm:dir/>
          <dgm:resizeHandles val="exact"/>
        </dgm:presLayoutVars>
      </dgm:prSet>
      <dgm:spPr/>
    </dgm:pt>
    <dgm:pt modelId="{073C0186-C529-47F6-9A3F-AC54F3EC1A71}" type="pres">
      <dgm:prSet presAssocID="{466784C9-C352-4A3A-AB4F-E73B7EFE7116}" presName="ellipse1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614A2-1392-4E77-BDA0-2BEA4D89C2F7}" type="pres">
      <dgm:prSet presAssocID="{466784C9-C352-4A3A-AB4F-E73B7EFE7116}" presName="ellipse2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81501D-F97C-4215-9373-9F01E07C91FE}" type="pres">
      <dgm:prSet presAssocID="{466784C9-C352-4A3A-AB4F-E73B7EFE7116}" presName="ellipse3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35741C-801F-47A2-A3AF-03D68A077957}" srcId="{466784C9-C352-4A3A-AB4F-E73B7EFE7116}" destId="{EC38E271-73CD-4D7B-A66B-861CA7488EC7}" srcOrd="0" destOrd="0" parTransId="{0EA99F19-5B2F-4C1C-9650-BC734B55276C}" sibTransId="{E4286A04-4462-4767-ADE1-E306C144DD1F}"/>
    <dgm:cxn modelId="{5E608FEA-395A-446E-AE17-CB6CF05A8788}" type="presOf" srcId="{EC38E271-73CD-4D7B-A66B-861CA7488EC7}" destId="{073C0186-C529-47F6-9A3F-AC54F3EC1A71}" srcOrd="0" destOrd="0" presId="urn:microsoft.com/office/officeart/2005/8/layout/rings+Icon"/>
    <dgm:cxn modelId="{F5AC7BFA-D3B8-4821-9948-783EC7196B29}" type="presOf" srcId="{56C32169-1400-436F-A8EC-619B9C7E6936}" destId="{B34614A2-1392-4E77-BDA0-2BEA4D89C2F7}" srcOrd="0" destOrd="0" presId="urn:microsoft.com/office/officeart/2005/8/layout/rings+Icon"/>
    <dgm:cxn modelId="{C70F4E87-7751-4AB2-A73D-197D003AD2F4}" srcId="{466784C9-C352-4A3A-AB4F-E73B7EFE7116}" destId="{459EC89A-47B8-4868-BBE9-9476FBD4735E}" srcOrd="2" destOrd="0" parTransId="{3B7A3293-3A0C-4891-99E7-141D50C0301C}" sibTransId="{D3368E72-87E7-49A6-B731-AD2AC3EA2532}"/>
    <dgm:cxn modelId="{29AA74D2-84E1-48EC-8E00-BBF044D53BCE}" type="presOf" srcId="{466784C9-C352-4A3A-AB4F-E73B7EFE7116}" destId="{6EDA52E5-A2A7-435F-9246-0D388ED0D00A}" srcOrd="0" destOrd="0" presId="urn:microsoft.com/office/officeart/2005/8/layout/rings+Icon"/>
    <dgm:cxn modelId="{CDDBB908-DA88-4E73-98AC-B93F027CF084}" type="presOf" srcId="{459EC89A-47B8-4868-BBE9-9476FBD4735E}" destId="{2D81501D-F97C-4215-9373-9F01E07C91FE}" srcOrd="0" destOrd="0" presId="urn:microsoft.com/office/officeart/2005/8/layout/rings+Icon"/>
    <dgm:cxn modelId="{DFCD2E9B-B722-40E1-AA2E-87695AFE660E}" srcId="{466784C9-C352-4A3A-AB4F-E73B7EFE7116}" destId="{56C32169-1400-436F-A8EC-619B9C7E6936}" srcOrd="1" destOrd="0" parTransId="{206CD43D-A52D-4932-884E-340EA7F3FF6B}" sibTransId="{C0CE6C8E-CD32-48F9-8A54-7675A2CF02D0}"/>
    <dgm:cxn modelId="{DBE26B54-7079-4FFC-87E1-3554F7051E35}" type="presParOf" srcId="{6EDA52E5-A2A7-435F-9246-0D388ED0D00A}" destId="{073C0186-C529-47F6-9A3F-AC54F3EC1A71}" srcOrd="0" destOrd="0" presId="urn:microsoft.com/office/officeart/2005/8/layout/rings+Icon"/>
    <dgm:cxn modelId="{D6408F6A-19A4-403D-A1B1-2FB7672E934D}" type="presParOf" srcId="{6EDA52E5-A2A7-435F-9246-0D388ED0D00A}" destId="{B34614A2-1392-4E77-BDA0-2BEA4D89C2F7}" srcOrd="1" destOrd="0" presId="urn:microsoft.com/office/officeart/2005/8/layout/rings+Icon"/>
    <dgm:cxn modelId="{E3EED042-9059-4857-A024-B8C959786EE0}" type="presParOf" srcId="{6EDA52E5-A2A7-435F-9246-0D388ED0D00A}" destId="{2D81501D-F97C-4215-9373-9F01E07C91FE}" srcOrd="2" destOrd="0" presId="urn:microsoft.com/office/officeart/2005/8/layout/rings+Icon"/>
  </dgm:cxnLst>
  <dgm:bg>
    <a:effectLst/>
  </dgm:bg>
  <dgm:whole>
    <a:effectLst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C0186-C529-47F6-9A3F-AC54F3EC1A71}">
      <dsp:nvSpPr>
        <dsp:cNvPr id="0" name=""/>
        <dsp:cNvSpPr/>
      </dsp:nvSpPr>
      <dsp:spPr>
        <a:xfrm>
          <a:off x="0" y="192658"/>
          <a:ext cx="2253538" cy="225350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Sunshine</a:t>
          </a:r>
          <a:endParaRPr lang="en-US" sz="2600" kern="1200" dirty="0"/>
        </a:p>
      </dsp:txBody>
      <dsp:txXfrm>
        <a:off x="330023" y="522676"/>
        <a:ext cx="1593492" cy="1593470"/>
      </dsp:txXfrm>
    </dsp:sp>
    <dsp:sp modelId="{B34614A2-1392-4E77-BDA0-2BEA4D89C2F7}">
      <dsp:nvSpPr>
        <dsp:cNvPr id="0" name=""/>
        <dsp:cNvSpPr/>
      </dsp:nvSpPr>
      <dsp:spPr>
        <a:xfrm>
          <a:off x="1159916" y="1695622"/>
          <a:ext cx="2253538" cy="225350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Water</a:t>
          </a:r>
          <a:endParaRPr lang="en-US" sz="2600" kern="1200" dirty="0"/>
        </a:p>
      </dsp:txBody>
      <dsp:txXfrm>
        <a:off x="1489939" y="2025640"/>
        <a:ext cx="1593492" cy="1593470"/>
      </dsp:txXfrm>
    </dsp:sp>
    <dsp:sp modelId="{2D81501D-F97C-4215-9373-9F01E07C91FE}">
      <dsp:nvSpPr>
        <dsp:cNvPr id="0" name=""/>
        <dsp:cNvSpPr/>
      </dsp:nvSpPr>
      <dsp:spPr>
        <a:xfrm>
          <a:off x="2318461" y="192658"/>
          <a:ext cx="2253538" cy="225350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Warmth</a:t>
          </a:r>
          <a:endParaRPr lang="en-US" sz="2600" kern="1200" dirty="0"/>
        </a:p>
      </dsp:txBody>
      <dsp:txXfrm>
        <a:off x="2648484" y="522676"/>
        <a:ext cx="1593492" cy="1593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en-US"/>
              <a:t>12/30/2013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en-US"/>
              <a:t>12/30/2013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2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33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39446-6953-447E-A4E3-E7CFBF8700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3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ter3"/>
          <p:cNvSpPr/>
          <p:nvPr/>
        </p:nvSpPr>
        <p:spPr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sky"/>
          <p:cNvSpPr/>
          <p:nvPr/>
        </p:nvSpPr>
        <p:spPr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wat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t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2650-7C4E-4750-8963-A26196F73B6F}" type="datetime1">
              <a:rPr lang="en-US" smtClean="0"/>
              <a:t>12/30/2013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 Perspective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EA4B3-7C56-4D5B-A91B-EBCB362789BD}" type="datetime1">
              <a:rPr lang="en-US" smtClean="0"/>
              <a:t>12/30/2013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 Perspective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1C2AD-70BA-4843-998F-546411499A14}" type="datetime1">
              <a:rPr lang="en-US" smtClean="0"/>
              <a:t>12/30/2013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 Perspective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35EA-C4C9-4F1E-846B-B29C9A65BA3F}" type="datetime1">
              <a:rPr lang="en-US" smtClean="0"/>
              <a:t>12/30/2013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 Perspective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B474-54A7-4106-B404-4B7866970D56}" type="datetime1">
              <a:rPr lang="en-US" smtClean="0"/>
              <a:t>12/30/2013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 Perspective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C659-2C41-44AE-8034-A879368512E2}" type="datetime1">
              <a:rPr lang="en-US" smtClean="0"/>
              <a:t>12/30/2013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 Perspective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78A8-BD91-41A7-BB88-B2CC70DB5CBF}" type="datetime1">
              <a:rPr lang="en-US" smtClean="0"/>
              <a:t>12/30/2013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 Perspective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59CB-2AAB-46A4-BDDD-3D5D92A2FBFC}" type="datetime1">
              <a:rPr lang="en-US" smtClean="0"/>
              <a:t>12/30/2013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 Perspective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60D8-0BF8-49D6-A78C-428C707234DF}" type="datetime1">
              <a:rPr lang="en-US" smtClean="0"/>
              <a:t>12/30/2013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 Perspective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0CFA-D6A0-4991-8799-2B120B34EC93}" type="datetime1">
              <a:rPr lang="en-US" smtClean="0"/>
              <a:t>12/30/2013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 Perspective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8" name="water3"/>
          <p:cNvSpPr/>
          <p:nvPr/>
        </p:nvSpPr>
        <p:spPr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water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ter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fld id="{DFFF2E04-3AFF-4875-9126-925F76FA5154}" type="datetime1">
              <a:rPr lang="en-US" smtClean="0"/>
              <a:t>12/30/2013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My Perspective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Hawaiian Holiday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My Perspective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mb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Such a beautiful place</a:t>
            </a:r>
            <a:endParaRPr lang="en-US" dirty="0"/>
          </a:p>
        </p:txBody>
      </p:sp>
      <p:pic>
        <p:nvPicPr>
          <p:cNvPr id="7" name="Picture Placeholder 6" descr="Closeup of flower, starfish and shells on white sand" title="Sample Beach Picture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" b="5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188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there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3733800" cy="1246632"/>
          </a:xfrm>
        </p:spPr>
        <p:txBody>
          <a:bodyPr>
            <a:noAutofit/>
          </a:bodyPr>
          <a:lstStyle/>
          <a:p>
            <a:r>
              <a:rPr lang="en-US" sz="3600" dirty="0" smtClean="0"/>
              <a:t>Plane</a:t>
            </a:r>
            <a:endParaRPr lang="en-US" sz="3600" dirty="0"/>
          </a:p>
          <a:p>
            <a:r>
              <a:rPr lang="en-US" sz="3600" dirty="0" smtClean="0"/>
              <a:t>Boat</a:t>
            </a:r>
            <a:endParaRPr lang="en-US" sz="3600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093" y="3234372"/>
            <a:ext cx="3212148" cy="32121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203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Hawaii?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3671" y="3950208"/>
            <a:ext cx="6042990" cy="216103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3172 annual hours of sunshine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Pure ocean water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85 degree average temperature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 descr="Interconnected Rings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71894203"/>
              </p:ext>
            </p:extLst>
          </p:nvPr>
        </p:nvGraphicFramePr>
        <p:xfrm>
          <a:off x="7391083" y="2548573"/>
          <a:ext cx="4572000" cy="4141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10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73C0186-C529-47F6-9A3F-AC54F3EC1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graphicEl>
                                              <a:dgm id="{073C0186-C529-47F6-9A3F-AC54F3EC1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graphicEl>
                                              <a:dgm id="{073C0186-C529-47F6-9A3F-AC54F3EC1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graphicEl>
                                              <a:dgm id="{073C0186-C529-47F6-9A3F-AC54F3EC1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graphicEl>
                                              <a:dgm id="{073C0186-C529-47F6-9A3F-AC54F3EC1A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4614A2-1392-4E77-BDA0-2BEA4D89C2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graphicEl>
                                              <a:dgm id="{B34614A2-1392-4E77-BDA0-2BEA4D89C2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B34614A2-1392-4E77-BDA0-2BEA4D89C2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graphicEl>
                                              <a:dgm id="{B34614A2-1392-4E77-BDA0-2BEA4D89C2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graphicEl>
                                              <a:dgm id="{B34614A2-1392-4E77-BDA0-2BEA4D89C2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D81501D-F97C-4215-9373-9F01E07C9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graphicEl>
                                              <a:dgm id="{2D81501D-F97C-4215-9373-9F01E07C9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graphicEl>
                                              <a:dgm id="{2D81501D-F97C-4215-9373-9F01E07C9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graphicEl>
                                              <a:dgm id="{2D81501D-F97C-4215-9373-9F01E07C9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graphicEl>
                                              <a:dgm id="{2D81501D-F97C-4215-9373-9F01E07C91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7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0" y="1179576"/>
            <a:ext cx="4571999" cy="1088136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Aloha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50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cean 16x9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B7E3C02-E47E-4702-8BC9-1082997D9C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</Words>
  <Application>Microsoft Office PowerPoint</Application>
  <PresentationFormat>Custom</PresentationFormat>
  <Paragraphs>17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Ocean 16x9</vt:lpstr>
      <vt:lpstr>Hawaiian Holiday</vt:lpstr>
      <vt:lpstr>Such a beautiful place</vt:lpstr>
      <vt:lpstr>How to get there</vt:lpstr>
      <vt:lpstr>Why Hawaii?</vt:lpstr>
      <vt:lpstr>Aloha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2012-12-29T22:59:29Z</dcterms:created>
  <dcterms:modified xsi:type="dcterms:W3CDTF">2013-12-30T10:26:18Z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TC028952569991</vt:lpwstr>
  </property>
</Properties>
</file>