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4660"/>
  </p:normalViewPr>
  <p:slideViewPr>
    <p:cSldViewPr snapToGrid="0">
      <p:cViewPr>
        <p:scale>
          <a:sx n="50" d="100"/>
          <a:sy n="50" d="100"/>
        </p:scale>
        <p:origin x="-1716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8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4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5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1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2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7466-D6CA-4C5F-AD1C-79FCDBE003C9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A8E2-5328-4081-BD2A-9A6E73F5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6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MyTech</a:t>
            </a:r>
            <a:r>
              <a:rPr lang="en-US" dirty="0" smtClean="0"/>
              <a:t> Instruments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YourName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instruments we sell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Guitars</a:t>
            </a:r>
          </a:p>
          <a:p>
            <a:r>
              <a:rPr lang="en-US" dirty="0" smtClean="0"/>
              <a:t>Bass</a:t>
            </a:r>
          </a:p>
          <a:p>
            <a:r>
              <a:rPr lang="en-US" dirty="0" smtClean="0"/>
              <a:t>Keyboards</a:t>
            </a:r>
          </a:p>
          <a:p>
            <a:r>
              <a:rPr lang="en-US" dirty="0" smtClean="0"/>
              <a:t>Drums</a:t>
            </a:r>
          </a:p>
          <a:p>
            <a:r>
              <a:rPr lang="en-US" dirty="0" smtClean="0"/>
              <a:t>Orchestra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specialty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Drums and percussion</a:t>
            </a:r>
          </a:p>
          <a:p>
            <a:r>
              <a:rPr lang="en-US" dirty="0" smtClean="0"/>
              <a:t>Many experts in our store</a:t>
            </a:r>
          </a:p>
          <a:p>
            <a:r>
              <a:rPr lang="en-US" dirty="0" smtClean="0"/>
              <a:t>Offer full sets or components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623" y="1690688"/>
            <a:ext cx="5181600" cy="3851536"/>
          </a:xfrm>
        </p:spPr>
      </p:pic>
    </p:spTree>
    <p:extLst>
      <p:ext uri="{BB962C8B-B14F-4D97-AF65-F5344CB8AC3E}">
        <p14:creationId xmlns:p14="http://schemas.microsoft.com/office/powerpoint/2010/main" val="12200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28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MyTech Instruments</vt:lpstr>
      <vt:lpstr>Types of instruments we sell</vt:lpstr>
      <vt:lpstr>Our specialty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Balaji Venkatrao</cp:lastModifiedBy>
  <cp:revision>4</cp:revision>
  <dcterms:created xsi:type="dcterms:W3CDTF">2012-11-05T09:14:36Z</dcterms:created>
  <dcterms:modified xsi:type="dcterms:W3CDTF">2013-12-30T10:25:58Z</dcterms:modified>
</cp:coreProperties>
</file>