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64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4323810"/>
            <a:ext cx="1744652" cy="778589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3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5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81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27407"/>
            <a:ext cx="8391098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45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36668"/>
            <a:ext cx="2356674" cy="6889921"/>
            <a:chOff x="6627813" y="165100"/>
            <a:chExt cx="1952625" cy="5708651"/>
          </a:xfrm>
        </p:grpSpPr>
        <p:sp>
          <p:nvSpPr>
            <p:cNvPr id="11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Claptene</a:t>
            </a:r>
            <a:r>
              <a:rPr lang="en-US" dirty="0" smtClean="0"/>
              <a:t> Green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Today’s company for tomorrow’s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89111"/>
      </p:ext>
    </p:extLst>
  </p:cSld>
  <p:clrMapOvr>
    <a:masterClrMapping/>
  </p:clrMapOvr>
</p:sld>
</file>

<file path=ppt/theme/theme1.xml><?xml version="1.0" encoding="utf-8"?>
<a:theme xmlns:a="http://schemas.openxmlformats.org/drawingml/2006/main" name="Whisp">
  <a:themeElements>
    <a:clrScheme name="Whisp 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h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Whisp</Template>
  <TotalTime>2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Whisp</vt:lpstr>
      <vt:lpstr>Claptene Green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Claptene Green</dc:title>
  <dc:creator>Michael Orwick</dc:creator>
  <cp:lastModifiedBy>Balaji Venkatrao</cp:lastModifiedBy>
  <cp:revision>1</cp:revision>
  <dcterms:created xsi:type="dcterms:W3CDTF">2012-08-13T23:59:14Z</dcterms:created>
  <dcterms:modified xsi:type="dcterms:W3CDTF">2013-12-30T09:41:14Z</dcterms:modified>
</cp:coreProperties>
</file>