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3" autoAdjust="0"/>
    <p:restoredTop sz="94660"/>
  </p:normalViewPr>
  <p:slideViewPr>
    <p:cSldViewPr>
      <p:cViewPr>
        <p:scale>
          <a:sx n="50" d="100"/>
          <a:sy n="50" d="100"/>
        </p:scale>
        <p:origin x="-1716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B64D2-08EC-42EC-8F7E-9746DC679301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63346-354A-4763-A852-0519710F2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49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69D67-FB84-489B-8843-1DFC8978D05C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0309-E665-40B1-ADAF-D4F48BDCC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3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A0309-E665-40B1-ADAF-D4F48BDCC2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68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when you are ready</a:t>
            </a:r>
            <a:r>
              <a:rPr lang="en-US" baseline="0" dirty="0" smtClean="0"/>
              <a:t> to look into investing in your future:</a:t>
            </a:r>
          </a:p>
          <a:p>
            <a:r>
              <a:rPr lang="en-US" baseline="0" dirty="0" smtClean="0"/>
              <a:t>Don’t wonder, don’t worry, don’t’ wait…count on </a:t>
            </a:r>
            <a:r>
              <a:rPr lang="en-US" baseline="0" dirty="0" err="1" smtClean="0"/>
              <a:t>Conners-Weibe</a:t>
            </a:r>
            <a:r>
              <a:rPr lang="en-US" baseline="0" dirty="0" smtClean="0"/>
              <a:t> Investors.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A0309-E665-40B1-ADAF-D4F48BDCC2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>
            <a:noAutofit/>
          </a:bodyPr>
          <a:lstStyle>
            <a:lvl1pPr algn="l">
              <a:buNone/>
              <a:defRPr sz="40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ü"/>
              <a:defRPr sz="3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1ED1E4-2B14-42D7-8F5E-BDF39907A833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B1A887-7DC9-4B0D-8288-9DBDB3EF09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Conners</a:t>
            </a:r>
            <a:r>
              <a:rPr lang="en-US" dirty="0" smtClean="0"/>
              <a:t> – </a:t>
            </a:r>
            <a:r>
              <a:rPr lang="en-US" dirty="0" err="1" smtClean="0"/>
              <a:t>Weibe</a:t>
            </a:r>
            <a:r>
              <a:rPr lang="en-US" dirty="0" smtClean="0"/>
              <a:t> Investors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Money is Our Business</a:t>
            </a:r>
            <a:endParaRPr lang="en-US" dirty="0"/>
          </a:p>
        </p:txBody>
      </p:sp>
      <p:pic>
        <p:nvPicPr>
          <p:cNvPr id="1026" name="Picture 2" descr="C:\Users\Customer\AppData\Local\Microsoft\Windows\Temporary Internet Files\Content.IE5\QU9QVPSH\MP900448296[1]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1143000"/>
            <a:ext cx="4572001" cy="303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79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Customer\AppData\Local\Microsoft\Windows\Temporary Internet Files\Content.IE5\D83SJU9F\MC9001963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474" y="457200"/>
            <a:ext cx="179836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1554163"/>
            <a:ext cx="3429000" cy="1874838"/>
          </a:xfrm>
        </p:spPr>
        <p:txBody>
          <a:bodyPr/>
          <a:lstStyle/>
          <a:p>
            <a:r>
              <a:rPr lang="en-US" dirty="0" smtClean="0"/>
              <a:t>Don’t wonder</a:t>
            </a:r>
          </a:p>
          <a:p>
            <a:r>
              <a:rPr lang="en-US" dirty="0" smtClean="0"/>
              <a:t>Don’t worry</a:t>
            </a:r>
          </a:p>
          <a:p>
            <a:r>
              <a:rPr lang="en-US" dirty="0" smtClean="0"/>
              <a:t>Don’t wait</a:t>
            </a: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2667000" y="4343400"/>
            <a:ext cx="6400800" cy="91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Count on </a:t>
            </a:r>
            <a:r>
              <a:rPr lang="en-US" dirty="0" err="1"/>
              <a:t>Conners-Weibe</a:t>
            </a:r>
            <a:r>
              <a:rPr lang="en-US" dirty="0"/>
              <a:t> Investors</a:t>
            </a:r>
          </a:p>
        </p:txBody>
      </p:sp>
    </p:spTree>
    <p:extLst>
      <p:ext uri="{BB962C8B-B14F-4D97-AF65-F5344CB8AC3E}">
        <p14:creationId xmlns:p14="http://schemas.microsoft.com/office/powerpoint/2010/main" val="131794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</TotalTime>
  <Words>47</Words>
  <Application>Microsoft Office PowerPoint</Application>
  <PresentationFormat>Custom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Conners – Weibe Investors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Conners – Weibe Investors</dc:title>
  <dc:creator>Customer</dc:creator>
  <cp:lastModifiedBy>Balaji Venkatrao</cp:lastModifiedBy>
  <cp:revision>13</cp:revision>
  <dcterms:created xsi:type="dcterms:W3CDTF">2012-03-12T04:42:48Z</dcterms:created>
  <dcterms:modified xsi:type="dcterms:W3CDTF">2013-12-30T09:40:05Z</dcterms:modified>
</cp:coreProperties>
</file>