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3" autoAdjust="0"/>
    <p:restoredTop sz="94660"/>
  </p:normalViewPr>
  <p:slideViewPr>
    <p:cSldViewPr snapToGrid="0">
      <p:cViewPr>
        <p:scale>
          <a:sx n="50" d="100"/>
          <a:sy n="50" d="100"/>
        </p:scale>
        <p:origin x="-1764" y="-91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3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501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87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54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354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356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6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855923"/>
          </a:xfrm>
        </p:spPr>
        <p:txBody>
          <a:bodyPr/>
          <a:lstStyle/>
          <a:p>
            <a:r>
              <a:rPr lang="en-US" dirty="0" smtClean="0"/>
              <a:t>Building a community</a:t>
            </a:r>
            <a:br>
              <a:rPr lang="en-US" dirty="0" smtClean="0"/>
            </a:br>
            <a:r>
              <a:rPr lang="en-US" dirty="0" smtClean="0"/>
              <a:t>Building a Dream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8"/>
            <a:ext cx="4538717" cy="86761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 </a:t>
            </a:r>
            <a:r>
              <a:rPr lang="en-US" sz="3200" dirty="0" err="1" smtClean="0"/>
              <a:t>Palasamio</a:t>
            </a:r>
            <a:r>
              <a:rPr lang="en-US" sz="3200" dirty="0" smtClean="0"/>
              <a:t> Corporation Project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78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-PR-Framing5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-PR-Framing5a">
      <a:majorFont>
        <a:latin typeface="Century Gothic" panose="020B0502020202020204"/>
        <a:ea typeface=""/>
        <a:cs typeface=""/>
      </a:majorFont>
      <a:minorFont>
        <a:latin typeface="Century Gothic" panose="020B0502020202020204"/>
        <a:ea typeface=""/>
        <a:cs typeface=""/>
      </a:minorFont>
    </a:fontScheme>
    <a:fmtScheme name="Slice-PR-Framing5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51DC7820-ED1B-410C-88C4-992A19D108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Slice</vt:lpstr>
      <vt:lpstr>Building a community Building a Dream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community Building a Dream</dc:title>
  <dc:creator>Michael Orwick</dc:creator>
  <cp:lastModifiedBy>Balaji Venkatrao</cp:lastModifiedBy>
  <cp:revision>2</cp:revision>
  <dcterms:created xsi:type="dcterms:W3CDTF">2012-08-12T03:26:18Z</dcterms:created>
  <dcterms:modified xsi:type="dcterms:W3CDTF">2013-12-30T09:36:19Z</dcterms:modified>
</cp:coreProperties>
</file>