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3" autoAdjust="0"/>
    <p:restoredTop sz="94660"/>
  </p:normalViewPr>
  <p:slideViewPr>
    <p:cSldViewPr>
      <p:cViewPr>
        <p:scale>
          <a:sx n="50" d="100"/>
          <a:sy n="50" d="100"/>
        </p:scale>
        <p:origin x="-1716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7F76-1EDD-4D05-9A79-7685EE412F6C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29D-6834-4937-94E0-0F8F2FC4D8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7F76-1EDD-4D05-9A79-7685EE412F6C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29D-6834-4937-94E0-0F8F2FC4D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7F76-1EDD-4D05-9A79-7685EE412F6C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29D-6834-4937-94E0-0F8F2FC4D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7F76-1EDD-4D05-9A79-7685EE412F6C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29D-6834-4937-94E0-0F8F2FC4D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7F76-1EDD-4D05-9A79-7685EE412F6C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29D-6834-4937-94E0-0F8F2FC4D8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7F76-1EDD-4D05-9A79-7685EE412F6C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29D-6834-4937-94E0-0F8F2FC4D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7F76-1EDD-4D05-9A79-7685EE412F6C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29D-6834-4937-94E0-0F8F2FC4D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7F76-1EDD-4D05-9A79-7685EE412F6C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29D-6834-4937-94E0-0F8F2FC4D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7F76-1EDD-4D05-9A79-7685EE412F6C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29D-6834-4937-94E0-0F8F2FC4D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7F76-1EDD-4D05-9A79-7685EE412F6C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29D-6834-4937-94E0-0F8F2FC4D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7F76-1EDD-4D05-9A79-7685EE412F6C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C281729D-6834-4937-94E0-0F8F2FC4D87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FC7F76-1EDD-4D05-9A79-7685EE412F6C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81729D-6834-4937-94E0-0F8F2FC4D87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Snorkeling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See a world of wonder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4724400" cy="1143000"/>
          </a:xfrm>
        </p:spPr>
        <p:txBody>
          <a:bodyPr/>
          <a:lstStyle/>
          <a:p>
            <a:r>
              <a:rPr lang="en-US" dirty="0" smtClean="0"/>
              <a:t>Take the plunge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0" y="2286000"/>
            <a:ext cx="3505200" cy="2941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Today, snorkelers come in all ages and in all sizes.  Many warm locations provide unique opportunities to explore.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79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30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Snorkeling</vt:lpstr>
      <vt:lpstr>Take the plunge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Snorkeling</dc:title>
  <dc:creator>Customer</dc:creator>
  <cp:lastModifiedBy>Balaji Venkatrao</cp:lastModifiedBy>
  <cp:revision>5</cp:revision>
  <dcterms:created xsi:type="dcterms:W3CDTF">2012-03-12T03:39:45Z</dcterms:created>
  <dcterms:modified xsi:type="dcterms:W3CDTF">2013-12-30T09:39:12Z</dcterms:modified>
</cp:coreProperties>
</file>