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 autoAdjust="0"/>
    <p:restoredTop sz="94660"/>
  </p:normalViewPr>
  <p:slideViewPr>
    <p:cSldViewPr>
      <p:cViewPr>
        <p:scale>
          <a:sx n="50" d="100"/>
          <a:sy n="50" d="100"/>
        </p:scale>
        <p:origin x="-171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EEFA76-7DFB-4609-B9A6-0BE24EDD7BC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516801-8A71-4039-BC84-EA7393F91F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1" y="5052546"/>
            <a:ext cx="3810000" cy="586255"/>
          </a:xfrm>
        </p:spPr>
        <p:txBody>
          <a:bodyPr/>
          <a:lstStyle/>
          <a:p>
            <a:pPr algn="ctr"/>
            <a:r>
              <a:rPr lang="en-US" dirty="0" smtClean="0"/>
              <a:t>The Beauty and the Bay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smtClean="0"/>
              <a:t>San Francisco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4372168"/>
            <a:ext cx="434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San Francisco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90800" y="3810001"/>
            <a:ext cx="3124200" cy="586255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dirty="0"/>
              <a:t>Book your stay today</a:t>
            </a:r>
          </a:p>
        </p:txBody>
      </p:sp>
    </p:spTree>
    <p:extLst>
      <p:ext uri="{BB962C8B-B14F-4D97-AF65-F5344CB8AC3E}">
        <p14:creationId xmlns:p14="http://schemas.microsoft.com/office/powerpoint/2010/main" val="23956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13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San Francisco</vt:lpstr>
      <vt:lpstr>San Francisco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Customer</dc:creator>
  <cp:lastModifiedBy>Balaji Venkatrao</cp:lastModifiedBy>
  <cp:revision>10</cp:revision>
  <dcterms:created xsi:type="dcterms:W3CDTF">2012-03-12T02:37:27Z</dcterms:created>
  <dcterms:modified xsi:type="dcterms:W3CDTF">2013-12-30T09:37:23Z</dcterms:modified>
</cp:coreProperties>
</file>