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4660"/>
  </p:normalViewPr>
  <p:slideViewPr>
    <p:cSldViewPr>
      <p:cViewPr>
        <p:scale>
          <a:sx n="50" d="100"/>
          <a:sy n="50" d="100"/>
        </p:scale>
        <p:origin x="-171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E124D3-D53C-4A39-9001-1289330A5AD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53D9AA-0FDD-4689-9273-AB4DF4BA29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438400"/>
            <a:ext cx="8458200" cy="1433512"/>
          </a:xfrm>
        </p:spPr>
        <p:txBody>
          <a:bodyPr/>
          <a:lstStyle/>
          <a:p>
            <a:r>
              <a:rPr lang="en-US" dirty="0" smtClean="0"/>
              <a:t>Welcome to the</a:t>
            </a:r>
            <a:br>
              <a:rPr lang="en-US" dirty="0" smtClean="0"/>
            </a:br>
            <a:r>
              <a:rPr lang="en-US" dirty="0" smtClean="0"/>
              <a:t>Glenmore Shopping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5029200" cy="1053062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All the mall you’ll ever need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646" y="5768163"/>
            <a:ext cx="47774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5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We’ll be open in September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3505200" cy="672062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Will you be there?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646" y="5768163"/>
            <a:ext cx="47774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7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</TotalTime>
  <Words>19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Welcome to the Glenmore Shopping Experience</vt:lpstr>
      <vt:lpstr>We’ll be open in September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Glenmore Shopping Experience</dc:title>
  <dc:creator>Customer</dc:creator>
  <cp:lastModifiedBy>Balaji Venkatrao</cp:lastModifiedBy>
  <cp:revision>17</cp:revision>
  <dcterms:created xsi:type="dcterms:W3CDTF">2012-03-11T23:04:15Z</dcterms:created>
  <dcterms:modified xsi:type="dcterms:W3CDTF">2013-12-30T09:36:47Z</dcterms:modified>
</cp:coreProperties>
</file>