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256" r:id="rId2"/>
    <p:sldId id="257" r:id="rId3"/>
    <p:sldId id="258" r:id="rId4"/>
    <p:sldId id="259" r:id="rId5"/>
    <p:sldId id="260" r:id="rId6"/>
    <p:sldId id="261" r:id="rId7"/>
    <p:sldId id="262" r:id="rId8"/>
    <p:sldId id="264" r:id="rId9"/>
    <p:sldId id="268" r:id="rId10"/>
    <p:sldId id="265" r:id="rId11"/>
    <p:sldId id="269" r:id="rId12"/>
    <p:sldId id="270" r:id="rId13"/>
    <p:sldId id="272"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29" autoAdjust="0"/>
    <p:restoredTop sz="94301" autoAdjust="0"/>
  </p:normalViewPr>
  <p:slideViewPr>
    <p:cSldViewPr>
      <p:cViewPr>
        <p:scale>
          <a:sx n="50" d="100"/>
          <a:sy n="50" d="100"/>
        </p:scale>
        <p:origin x="-1668" y="-79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DF21-7854-4255-94D7-A9FC81C9C58C}" type="datetimeFigureOut">
              <a:rPr lang="en-US" smtClean="0"/>
              <a:t>12/30/2013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34E2CC-7DFF-4162-83B0-ABC9F7B5F7FA}" type="slidenum">
              <a:rPr lang="en-US" smtClean="0"/>
              <a:t>‹#›</a:t>
            </a:fld>
            <a:endParaRPr lang="en-US"/>
          </a:p>
        </p:txBody>
      </p:sp>
    </p:spTree>
    <p:extLst>
      <p:ext uri="{BB962C8B-B14F-4D97-AF65-F5344CB8AC3E}">
        <p14:creationId xmlns:p14="http://schemas.microsoft.com/office/powerpoint/2010/main" val="2769922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When it comes to finding the right words, consider</a:t>
            </a:r>
            <a:r>
              <a:rPr lang="en-US" baseline="0" dirty="0" smtClean="0"/>
              <a:t> the following:  Jargon is terminology that is specific to experts.  Don’t use it unless it is required for clarity.  Avoid using words that are ambiguous or so non-specific that they leave questions in the minds of the listeners.  Remember to check your spelling as not only can spelling errors be distracting; they may make you look less professional.  To ensure that you haven’t put words together in such a way that they are difficult for you to pronounce or audibly awkward, say them out loud before you leave them in print.</a:t>
            </a:r>
            <a:endParaRPr lang="en-US" dirty="0"/>
          </a:p>
        </p:txBody>
      </p:sp>
      <p:sp>
        <p:nvSpPr>
          <p:cNvPr id="4" name="Slide Number Placeholder 3"/>
          <p:cNvSpPr>
            <a:spLocks noGrp="1"/>
          </p:cNvSpPr>
          <p:nvPr>
            <p:ph type="sldNum" sz="quarter" idx="10"/>
          </p:nvPr>
        </p:nvSpPr>
        <p:spPr/>
        <p:txBody>
          <a:bodyPr/>
          <a:lstStyle/>
          <a:p>
            <a:fld id="{7634E2CC-7DFF-4162-83B0-ABC9F7B5F7FA}" type="slidenum">
              <a:rPr lang="en-US" smtClean="0"/>
              <a:t>3</a:t>
            </a:fld>
            <a:endParaRPr lang="en-US"/>
          </a:p>
        </p:txBody>
      </p:sp>
    </p:spTree>
    <p:extLst>
      <p:ext uri="{BB962C8B-B14F-4D97-AF65-F5344CB8AC3E}">
        <p14:creationId xmlns:p14="http://schemas.microsoft.com/office/powerpoint/2010/main" val="554087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You can cut down on the overuse of words by focusing on key words.  Only</a:t>
            </a:r>
            <a:r>
              <a:rPr lang="en-US" baseline="0" dirty="0" smtClean="0"/>
              <a:t> provide key words on the slide.  You can provide the details.</a:t>
            </a:r>
          </a:p>
          <a:p>
            <a:pPr marL="171450" indent="-171450">
              <a:buFont typeface="Arial" panose="020B0604020202020204" pitchFamily="34" charset="0"/>
              <a:buChar char="•"/>
            </a:pPr>
            <a:r>
              <a:rPr lang="en-US" baseline="0" dirty="0" smtClean="0"/>
              <a:t>The only time you would use a full sentence is if you are using a quotation.  Never use full sentences.</a:t>
            </a:r>
          </a:p>
          <a:p>
            <a:pPr marL="171450" indent="-171450">
              <a:buFont typeface="Arial" panose="020B0604020202020204" pitchFamily="34" charset="0"/>
              <a:buChar char="•"/>
            </a:pPr>
            <a:r>
              <a:rPr lang="en-US" baseline="0" dirty="0" smtClean="0"/>
              <a:t>The 7x7 rule is easy.  No more than 7 words in any bullet.  No more than 7 bullets on any slide.  Even this borders on excessive.</a:t>
            </a:r>
          </a:p>
          <a:p>
            <a:pPr marL="171450" indent="-171450">
              <a:buFont typeface="Arial" panose="020B0604020202020204" pitchFamily="34" charset="0"/>
              <a:buChar char="•"/>
            </a:pPr>
            <a:r>
              <a:rPr lang="en-US" baseline="0" dirty="0" smtClean="0"/>
              <a:t>With only key words and short points on the slide, the presenters is given the opportunity to actually do the presenting. PowerPoint is a tool for presentation—it should not BE the presentation.  Otherwise, who needs the presenter?</a:t>
            </a:r>
          </a:p>
          <a:p>
            <a:endParaRPr lang="en-US" dirty="0"/>
          </a:p>
        </p:txBody>
      </p:sp>
      <p:sp>
        <p:nvSpPr>
          <p:cNvPr id="4" name="Slide Number Placeholder 3"/>
          <p:cNvSpPr>
            <a:spLocks noGrp="1"/>
          </p:cNvSpPr>
          <p:nvPr>
            <p:ph type="sldNum" sz="quarter" idx="10"/>
          </p:nvPr>
        </p:nvSpPr>
        <p:spPr/>
        <p:txBody>
          <a:bodyPr/>
          <a:lstStyle/>
          <a:p>
            <a:fld id="{7634E2CC-7DFF-4162-83B0-ABC9F7B5F7FA}" type="slidenum">
              <a:rPr lang="en-US" smtClean="0"/>
              <a:t>4</a:t>
            </a:fld>
            <a:endParaRPr lang="en-US"/>
          </a:p>
        </p:txBody>
      </p:sp>
    </p:spTree>
    <p:extLst>
      <p:ext uri="{BB962C8B-B14F-4D97-AF65-F5344CB8AC3E}">
        <p14:creationId xmlns:p14="http://schemas.microsoft.com/office/powerpoint/2010/main" val="4048056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White space draws</a:t>
            </a:r>
            <a:r>
              <a:rPr lang="en-US" baseline="0" dirty="0" smtClean="0"/>
              <a:t> attention to the main focus of each slide.</a:t>
            </a:r>
          </a:p>
          <a:p>
            <a:pPr marL="171450" indent="-171450">
              <a:buFont typeface="Arial" panose="020B0604020202020204" pitchFamily="34" charset="0"/>
              <a:buChar char="•"/>
            </a:pPr>
            <a:r>
              <a:rPr lang="en-US" baseline="0" dirty="0" smtClean="0"/>
              <a:t>Keeping things clean doesn’t distract the viewer from the main point.</a:t>
            </a:r>
          </a:p>
          <a:p>
            <a:pPr marL="171450" indent="-171450">
              <a:buFont typeface="Arial" panose="020B0604020202020204" pitchFamily="34" charset="0"/>
              <a:buChar char="•"/>
            </a:pPr>
            <a:r>
              <a:rPr lang="en-US" baseline="0" dirty="0" smtClean="0"/>
              <a:t>When a viewer’s attention is divided, you cannot be sure they are following you.  And that can lead to miscommunication.</a:t>
            </a:r>
          </a:p>
          <a:p>
            <a:pPr marL="171450" indent="-171450">
              <a:buFont typeface="Arial" panose="020B0604020202020204" pitchFamily="34" charset="0"/>
              <a:buChar char="•"/>
            </a:pPr>
            <a:r>
              <a:rPr lang="en-US" baseline="0" dirty="0" smtClean="0"/>
              <a:t>Remember the axiom: Less is more.  Fewer details will lead to a stronger emphasis on the main points.</a:t>
            </a:r>
            <a:endParaRPr lang="en-US" dirty="0"/>
          </a:p>
        </p:txBody>
      </p:sp>
      <p:sp>
        <p:nvSpPr>
          <p:cNvPr id="4" name="Slide Number Placeholder 3"/>
          <p:cNvSpPr>
            <a:spLocks noGrp="1"/>
          </p:cNvSpPr>
          <p:nvPr>
            <p:ph type="sldNum" sz="quarter" idx="10"/>
          </p:nvPr>
        </p:nvSpPr>
        <p:spPr/>
        <p:txBody>
          <a:bodyPr/>
          <a:lstStyle/>
          <a:p>
            <a:fld id="{7634E2CC-7DFF-4162-83B0-ABC9F7B5F7FA}" type="slidenum">
              <a:rPr lang="en-US" smtClean="0"/>
              <a:t>5</a:t>
            </a:fld>
            <a:endParaRPr lang="en-US"/>
          </a:p>
        </p:txBody>
      </p:sp>
    </p:spTree>
    <p:extLst>
      <p:ext uri="{BB962C8B-B14F-4D97-AF65-F5344CB8AC3E}">
        <p14:creationId xmlns:p14="http://schemas.microsoft.com/office/powerpoint/2010/main" val="292890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Just because your PowerPoint</a:t>
            </a:r>
            <a:r>
              <a:rPr lang="en-US" baseline="0" dirty="0" smtClean="0"/>
              <a:t> has dozens of font styles, doesn’t mean you have to use them.  Some text is easier to read than others.</a:t>
            </a:r>
          </a:p>
          <a:p>
            <a:pPr marL="171450" indent="-171450">
              <a:buFont typeface="Arial" panose="020B0604020202020204" pitchFamily="34" charset="0"/>
              <a:buChar char="•"/>
            </a:pPr>
            <a:r>
              <a:rPr lang="en-US" baseline="0" dirty="0" smtClean="0"/>
              <a:t>Also be sure that all text is large enough that it can be read by the person who is farthest away.</a:t>
            </a:r>
          </a:p>
          <a:p>
            <a:pPr marL="171450" indent="-171450">
              <a:buFont typeface="Arial" panose="020B0604020202020204" pitchFamily="34" charset="0"/>
              <a:buChar char="•"/>
            </a:pPr>
            <a:r>
              <a:rPr lang="en-US" baseline="0" dirty="0" smtClean="0"/>
              <a:t>If you have so much to say that you find the text is getting too small, use another slide.</a:t>
            </a:r>
          </a:p>
          <a:p>
            <a:pPr marL="171450" indent="-171450">
              <a:buFont typeface="Arial" panose="020B0604020202020204" pitchFamily="34" charset="0"/>
              <a:buChar char="•"/>
            </a:pPr>
            <a:r>
              <a:rPr lang="en-US" baseline="0" dirty="0" smtClean="0"/>
              <a:t>Be sure all graphs and charts are easy to understand.  Make just one point in each graph.  If you have more than one point, make more than one graph on more than one slide.</a:t>
            </a:r>
            <a:endParaRPr lang="en-US" dirty="0"/>
          </a:p>
        </p:txBody>
      </p:sp>
      <p:sp>
        <p:nvSpPr>
          <p:cNvPr id="4" name="Slide Number Placeholder 3"/>
          <p:cNvSpPr>
            <a:spLocks noGrp="1"/>
          </p:cNvSpPr>
          <p:nvPr>
            <p:ph type="sldNum" sz="quarter" idx="10"/>
          </p:nvPr>
        </p:nvSpPr>
        <p:spPr/>
        <p:txBody>
          <a:bodyPr/>
          <a:lstStyle/>
          <a:p>
            <a:fld id="{7634E2CC-7DFF-4162-83B0-ABC9F7B5F7FA}" type="slidenum">
              <a:rPr lang="en-US" smtClean="0"/>
              <a:t>6</a:t>
            </a:fld>
            <a:endParaRPr lang="en-US"/>
          </a:p>
        </p:txBody>
      </p:sp>
    </p:spTree>
    <p:extLst>
      <p:ext uri="{BB962C8B-B14F-4D97-AF65-F5344CB8AC3E}">
        <p14:creationId xmlns:p14="http://schemas.microsoft.com/office/powerpoint/2010/main" val="4102038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0D392A-1C5A-403E-903C-AD4F37D1DA78}" type="datetimeFigureOut">
              <a:rPr lang="en-US" smtClean="0"/>
              <a:t>12/30/2013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3A4AE-D7A0-4EB2-99C8-7A999D70626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D392A-1C5A-403E-903C-AD4F37D1DA78}" type="datetimeFigureOut">
              <a:rPr lang="en-US" smtClean="0"/>
              <a:t>12/30/2013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3A4AE-D7A0-4EB2-99C8-7A999D70626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0D0D392A-1C5A-403E-903C-AD4F37D1DA78}" type="datetimeFigureOut">
              <a:rPr lang="en-US" smtClean="0"/>
              <a:t>12/30/2013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3A4AE-D7A0-4EB2-99C8-7A999D706263}" type="slidenum">
              <a:rPr lang="en-US" smtClean="0"/>
              <a:t>‹#›</a:t>
            </a:fld>
            <a:endParaRPr lang="en-US"/>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D392A-1C5A-403E-903C-AD4F37D1DA78}" type="datetimeFigureOut">
              <a:rPr lang="en-US" smtClean="0"/>
              <a:t>12/30/2013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3A4AE-D7A0-4EB2-99C8-7A999D70626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0D392A-1C5A-403E-903C-AD4F37D1DA78}" type="datetimeFigureOut">
              <a:rPr lang="en-US" smtClean="0"/>
              <a:t>12/30/2013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3A4AE-D7A0-4EB2-99C8-7A999D70626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D0D392A-1C5A-403E-903C-AD4F37D1DA78}" type="datetimeFigureOut">
              <a:rPr lang="en-US" smtClean="0"/>
              <a:t>12/30/2013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3A4AE-D7A0-4EB2-99C8-7A999D706263}" type="slidenum">
              <a:rPr lang="en-US" smtClean="0"/>
              <a:t>‹#›</a:t>
            </a:fld>
            <a:endParaRPr lang="en-US"/>
          </a:p>
        </p:txBody>
      </p:sp>
      <p:sp>
        <p:nvSpPr>
          <p:cNvPr id="9" name="Content Placeholder 8"/>
          <p:cNvSpPr>
            <a:spLocks noGrp="1"/>
          </p:cNvSpPr>
          <p:nvPr>
            <p:ph sz="quarter" idx="13"/>
          </p:nvPr>
        </p:nvSpPr>
        <p:spPr>
          <a:xfrm>
            <a:off x="902207"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0D392A-1C5A-403E-903C-AD4F37D1DA78}" type="datetimeFigureOut">
              <a:rPr lang="en-US" smtClean="0"/>
              <a:t>12/30/2013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43A4AE-D7A0-4EB2-99C8-7A999D70626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0D392A-1C5A-403E-903C-AD4F37D1DA78}" type="datetimeFigureOut">
              <a:rPr lang="en-US" smtClean="0"/>
              <a:t>12/30/2013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43A4AE-D7A0-4EB2-99C8-7A999D70626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Date Placeholder 1"/>
          <p:cNvSpPr>
            <a:spLocks noGrp="1"/>
          </p:cNvSpPr>
          <p:nvPr>
            <p:ph type="dt" sz="half" idx="10"/>
          </p:nvPr>
        </p:nvSpPr>
        <p:spPr/>
        <p:txBody>
          <a:bodyPr/>
          <a:lstStyle/>
          <a:p>
            <a:fld id="{0D0D392A-1C5A-403E-903C-AD4F37D1DA78}" type="datetimeFigureOut">
              <a:rPr lang="en-US" smtClean="0"/>
              <a:t>12/30/2013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43A4AE-D7A0-4EB2-99C8-7A999D70626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Date Placeholder 4"/>
          <p:cNvSpPr>
            <a:spLocks noGrp="1"/>
          </p:cNvSpPr>
          <p:nvPr>
            <p:ph type="dt" sz="half" idx="10"/>
          </p:nvPr>
        </p:nvSpPr>
        <p:spPr/>
        <p:txBody>
          <a:bodyPr/>
          <a:lstStyle/>
          <a:p>
            <a:fld id="{0D0D392A-1C5A-403E-903C-AD4F37D1DA78}" type="datetimeFigureOut">
              <a:rPr lang="en-US" smtClean="0"/>
              <a:t>12/30/2013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3A4AE-D7A0-4EB2-99C8-7A999D706263}" type="slidenum">
              <a:rPr lang="en-US" smtClean="0"/>
              <a:t>‹#›</a:t>
            </a:fld>
            <a:endParaRPr lang="en-US"/>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D392A-1C5A-403E-903C-AD4F37D1DA78}" type="datetimeFigureOut">
              <a:rPr lang="en-US" smtClean="0"/>
              <a:t>12/30/2013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3A4AE-D7A0-4EB2-99C8-7A999D706263}" type="slidenum">
              <a:rPr lang="en-US" smtClean="0"/>
              <a:t>‹#›</a:t>
            </a:fld>
            <a:endParaRPr lang="en-US"/>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0D0D392A-1C5A-403E-903C-AD4F37D1DA78}" type="datetimeFigureOut">
              <a:rPr lang="en-US" smtClean="0"/>
              <a:t>12/30/2013</a:t>
            </a:fld>
            <a:endParaRPr lang="en-US"/>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BB43A4AE-D7A0-4EB2-99C8-7A999D706263}" type="slidenum">
              <a:rPr lang="en-US" smtClean="0"/>
              <a:t>‹#›</a:t>
            </a:fld>
            <a:endParaRPr lang="en-US"/>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Changing Things Up</a:t>
            </a:r>
            <a:endParaRPr lang="en-US" dirty="0"/>
          </a:p>
        </p:txBody>
      </p:sp>
      <p:sp>
        <p:nvSpPr>
          <p:cNvPr id="3" name="Subtitle 2"/>
          <p:cNvSpPr>
            <a:spLocks noGrp="1"/>
          </p:cNvSpPr>
          <p:nvPr>
            <p:ph type="subTitle" idx="1"/>
          </p:nvPr>
        </p:nvSpPr>
        <p:spPr/>
        <p:txBody>
          <a:bodyPr/>
          <a:lstStyle/>
          <a:p>
            <a:r>
              <a:rPr lang="en-US" dirty="0" smtClean="0"/>
              <a:t>Editing a Slide Show</a:t>
            </a:r>
            <a:endParaRPr lang="en-US" dirty="0"/>
          </a:p>
        </p:txBody>
      </p:sp>
    </p:spTree>
    <p:extLst>
      <p:ext uri="{BB962C8B-B14F-4D97-AF65-F5344CB8AC3E}">
        <p14:creationId xmlns:p14="http://schemas.microsoft.com/office/powerpoint/2010/main" val="1281053646"/>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Third Step</a:t>
            </a:r>
            <a:endParaRPr lang="en-US" dirty="0"/>
          </a:p>
        </p:txBody>
      </p:sp>
      <p:sp>
        <p:nvSpPr>
          <p:cNvPr id="6" name="Content Placeholder 5"/>
          <p:cNvSpPr>
            <a:spLocks noGrp="1"/>
          </p:cNvSpPr>
          <p:nvPr>
            <p:ph idx="1"/>
          </p:nvPr>
        </p:nvSpPr>
        <p:spPr>
          <a:xfrm>
            <a:off x="2396068" y="2675468"/>
            <a:ext cx="3776133" cy="677333"/>
          </a:xfrm>
        </p:spPr>
        <p:txBody>
          <a:bodyPr/>
          <a:lstStyle/>
          <a:p>
            <a:r>
              <a:rPr lang="en-US" dirty="0" smtClean="0"/>
              <a:t>Consider the colors</a:t>
            </a:r>
            <a:endParaRPr lang="en-US" dirty="0"/>
          </a:p>
        </p:txBody>
      </p:sp>
      <p:pic>
        <p:nvPicPr>
          <p:cNvPr id="2053" name="Picture 5" descr="C:\Users\Customer\AppData\Local\Microsoft\Windows\Temporary Internet Files\Content.IE5\TU1RV1V6\MP90043053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1" y="3657601"/>
            <a:ext cx="3199863" cy="21324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1" name="Content Placeholder 5"/>
          <p:cNvSpPr txBox="1">
            <a:spLocks/>
          </p:cNvSpPr>
          <p:nvPr/>
        </p:nvSpPr>
        <p:spPr>
          <a:xfrm>
            <a:off x="2438401" y="4191000"/>
            <a:ext cx="3776133" cy="5334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a:t>Do they work together?</a:t>
            </a:r>
          </a:p>
        </p:txBody>
      </p:sp>
      <p:sp>
        <p:nvSpPr>
          <p:cNvPr id="12" name="Content Placeholder 5"/>
          <p:cNvSpPr txBox="1">
            <a:spLocks/>
          </p:cNvSpPr>
          <p:nvPr/>
        </p:nvSpPr>
        <p:spPr>
          <a:xfrm>
            <a:off x="2449034" y="4648200"/>
            <a:ext cx="4027967" cy="54638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a:t>What do the colors say?</a:t>
            </a:r>
          </a:p>
        </p:txBody>
      </p:sp>
    </p:spTree>
    <p:extLst>
      <p:ext uri="{BB962C8B-B14F-4D97-AF65-F5344CB8AC3E}">
        <p14:creationId xmlns:p14="http://schemas.microsoft.com/office/powerpoint/2010/main" val="125419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xit" presetSubtype="0" fill="hold" grpId="0" nodeType="withEffect">
                                  <p:stCondLst>
                                    <p:cond delay="0"/>
                                  </p:stCondLst>
                                  <p:childTnLst>
                                    <p:anim calcmode="lin" valueType="num">
                                      <p:cBhvr>
                                        <p:cTn id="6" dur="1000"/>
                                        <p:tgtEl>
                                          <p:spTgt spid="11"/>
                                        </p:tgtEl>
                                        <p:attrNameLst>
                                          <p:attrName>ppt_w</p:attrName>
                                        </p:attrNameLst>
                                      </p:cBhvr>
                                      <p:tavLst>
                                        <p:tav tm="0">
                                          <p:val>
                                            <p:strVal val="ppt_w"/>
                                          </p:val>
                                        </p:tav>
                                        <p:tav tm="100000">
                                          <p:val>
                                            <p:fltVal val="0"/>
                                          </p:val>
                                        </p:tav>
                                      </p:tavLst>
                                    </p:anim>
                                    <p:anim calcmode="lin" valueType="num">
                                      <p:cBhvr>
                                        <p:cTn id="7" dur="1000"/>
                                        <p:tgtEl>
                                          <p:spTgt spid="11"/>
                                        </p:tgtEl>
                                        <p:attrNameLst>
                                          <p:attrName>ppt_h</p:attrName>
                                        </p:attrNameLst>
                                      </p:cBhvr>
                                      <p:tavLst>
                                        <p:tav tm="0">
                                          <p:val>
                                            <p:strVal val="ppt_h"/>
                                          </p:val>
                                        </p:tav>
                                        <p:tav tm="100000">
                                          <p:val>
                                            <p:fltVal val="0"/>
                                          </p:val>
                                        </p:tav>
                                      </p:tavLst>
                                    </p:anim>
                                    <p:anim calcmode="lin" valueType="num">
                                      <p:cBhvr>
                                        <p:cTn id="8" dur="1000"/>
                                        <p:tgtEl>
                                          <p:spTgt spid="11"/>
                                        </p:tgtEl>
                                        <p:attrNameLst>
                                          <p:attrName>style.rotation</p:attrName>
                                        </p:attrNameLst>
                                      </p:cBhvr>
                                      <p:tavLst>
                                        <p:tav tm="0">
                                          <p:val>
                                            <p:fltVal val="0"/>
                                          </p:val>
                                        </p:tav>
                                        <p:tav tm="100000">
                                          <p:val>
                                            <p:fltVal val="90"/>
                                          </p:val>
                                        </p:tav>
                                      </p:tavLst>
                                    </p:anim>
                                    <p:animEffect transition="out" filter="fade">
                                      <p:cBhvr>
                                        <p:cTn id="9" dur="1000"/>
                                        <p:tgtEl>
                                          <p:spTgt spid="11"/>
                                        </p:tgtEl>
                                      </p:cBhvr>
                                    </p:animEffect>
                                    <p:set>
                                      <p:cBhvr>
                                        <p:cTn id="10" dur="1" fill="hold">
                                          <p:stCondLst>
                                            <p:cond delay="999"/>
                                          </p:stCondLst>
                                        </p:cTn>
                                        <p:tgtEl>
                                          <p:spTgt spid="11"/>
                                        </p:tgtEl>
                                        <p:attrNameLst>
                                          <p:attrName>style.visibility</p:attrName>
                                        </p:attrNameLst>
                                      </p:cBhvr>
                                      <p:to>
                                        <p:strVal val="hidden"/>
                                      </p:to>
                                    </p:set>
                                  </p:childTnLst>
                                </p:cTn>
                              </p:par>
                              <p:par>
                                <p:cTn id="11" presetID="3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1000" fill="hold"/>
                                        <p:tgtEl>
                                          <p:spTgt spid="12"/>
                                        </p:tgtEl>
                                        <p:attrNameLst>
                                          <p:attrName>ppt_w</p:attrName>
                                        </p:attrNameLst>
                                      </p:cBhvr>
                                      <p:tavLst>
                                        <p:tav tm="0">
                                          <p:val>
                                            <p:fltVal val="0"/>
                                          </p:val>
                                        </p:tav>
                                        <p:tav tm="100000">
                                          <p:val>
                                            <p:strVal val="#ppt_w"/>
                                          </p:val>
                                        </p:tav>
                                      </p:tavLst>
                                    </p:anim>
                                    <p:anim calcmode="lin" valueType="num">
                                      <p:cBhvr>
                                        <p:cTn id="14" dur="1000" fill="hold"/>
                                        <p:tgtEl>
                                          <p:spTgt spid="12"/>
                                        </p:tgtEl>
                                        <p:attrNameLst>
                                          <p:attrName>ppt_h</p:attrName>
                                        </p:attrNameLst>
                                      </p:cBhvr>
                                      <p:tavLst>
                                        <p:tav tm="0">
                                          <p:val>
                                            <p:fltVal val="0"/>
                                          </p:val>
                                        </p:tav>
                                        <p:tav tm="100000">
                                          <p:val>
                                            <p:strVal val="#ppt_h"/>
                                          </p:val>
                                        </p:tav>
                                      </p:tavLst>
                                    </p:anim>
                                    <p:anim calcmode="lin" valueType="num">
                                      <p:cBhvr>
                                        <p:cTn id="15" dur="1000" fill="hold"/>
                                        <p:tgtEl>
                                          <p:spTgt spid="12"/>
                                        </p:tgtEl>
                                        <p:attrNameLst>
                                          <p:attrName>style.rotation</p:attrName>
                                        </p:attrNameLst>
                                      </p:cBhvr>
                                      <p:tavLst>
                                        <p:tav tm="0">
                                          <p:val>
                                            <p:fltVal val="90"/>
                                          </p:val>
                                        </p:tav>
                                        <p:tav tm="100000">
                                          <p:val>
                                            <p:fltVal val="0"/>
                                          </p:val>
                                        </p:tav>
                                      </p:tavLst>
                                    </p:anim>
                                    <p:animEffect transition="in" filter="fade">
                                      <p:cBhvr>
                                        <p:cTn id="1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78" name="Group 5377"/>
          <p:cNvGrpSpPr/>
          <p:nvPr/>
        </p:nvGrpSpPr>
        <p:grpSpPr>
          <a:xfrm>
            <a:off x="6888164" y="3871915"/>
            <a:ext cx="1516697" cy="1363663"/>
            <a:chOff x="5364163" y="3871914"/>
            <a:chExt cx="1516697" cy="1363663"/>
          </a:xfrm>
        </p:grpSpPr>
        <p:sp>
          <p:nvSpPr>
            <p:cNvPr id="5208" name="Freeform 148"/>
            <p:cNvSpPr>
              <a:spLocks/>
            </p:cNvSpPr>
            <p:nvPr/>
          </p:nvSpPr>
          <p:spPr bwMode="auto">
            <a:xfrm>
              <a:off x="5543550" y="3900489"/>
              <a:ext cx="1277938" cy="1123950"/>
            </a:xfrm>
            <a:custGeom>
              <a:avLst/>
              <a:gdLst>
                <a:gd name="T0" fmla="*/ 249 w 1610"/>
                <a:gd name="T1" fmla="*/ 320 h 1416"/>
                <a:gd name="T2" fmla="*/ 266 w 1610"/>
                <a:gd name="T3" fmla="*/ 224 h 1416"/>
                <a:gd name="T4" fmla="*/ 292 w 1610"/>
                <a:gd name="T5" fmla="*/ 133 h 1416"/>
                <a:gd name="T6" fmla="*/ 325 w 1610"/>
                <a:gd name="T7" fmla="*/ 45 h 1416"/>
                <a:gd name="T8" fmla="*/ 115 w 1610"/>
                <a:gd name="T9" fmla="*/ 3 h 1416"/>
                <a:gd name="T10" fmla="*/ 69 w 1610"/>
                <a:gd name="T11" fmla="*/ 2 h 1416"/>
                <a:gd name="T12" fmla="*/ 32 w 1610"/>
                <a:gd name="T13" fmla="*/ 14 h 1416"/>
                <a:gd name="T14" fmla="*/ 8 w 1610"/>
                <a:gd name="T15" fmla="*/ 40 h 1416"/>
                <a:gd name="T16" fmla="*/ 0 w 1610"/>
                <a:gd name="T17" fmla="*/ 74 h 1416"/>
                <a:gd name="T18" fmla="*/ 51 w 1610"/>
                <a:gd name="T19" fmla="*/ 1320 h 1416"/>
                <a:gd name="T20" fmla="*/ 60 w 1610"/>
                <a:gd name="T21" fmla="*/ 1358 h 1416"/>
                <a:gd name="T22" fmla="*/ 83 w 1610"/>
                <a:gd name="T23" fmla="*/ 1388 h 1416"/>
                <a:gd name="T24" fmla="*/ 115 w 1610"/>
                <a:gd name="T25" fmla="*/ 1409 h 1416"/>
                <a:gd name="T26" fmla="*/ 153 w 1610"/>
                <a:gd name="T27" fmla="*/ 1416 h 1416"/>
                <a:gd name="T28" fmla="*/ 1481 w 1610"/>
                <a:gd name="T29" fmla="*/ 1411 h 1416"/>
                <a:gd name="T30" fmla="*/ 1520 w 1610"/>
                <a:gd name="T31" fmla="*/ 1405 h 1416"/>
                <a:gd name="T32" fmla="*/ 1555 w 1610"/>
                <a:gd name="T33" fmla="*/ 1389 h 1416"/>
                <a:gd name="T34" fmla="*/ 1581 w 1610"/>
                <a:gd name="T35" fmla="*/ 1366 h 1416"/>
                <a:gd name="T36" fmla="*/ 1595 w 1610"/>
                <a:gd name="T37" fmla="*/ 1337 h 1416"/>
                <a:gd name="T38" fmla="*/ 1581 w 1610"/>
                <a:gd name="T39" fmla="*/ 1261 h 1416"/>
                <a:gd name="T40" fmla="*/ 1513 w 1610"/>
                <a:gd name="T41" fmla="*/ 1291 h 1416"/>
                <a:gd name="T42" fmla="*/ 1435 w 1610"/>
                <a:gd name="T43" fmla="*/ 1318 h 1416"/>
                <a:gd name="T44" fmla="*/ 1347 w 1610"/>
                <a:gd name="T45" fmla="*/ 1339 h 1416"/>
                <a:gd name="T46" fmla="*/ 1257 w 1610"/>
                <a:gd name="T47" fmla="*/ 1355 h 1416"/>
                <a:gd name="T48" fmla="*/ 1168 w 1610"/>
                <a:gd name="T49" fmla="*/ 1366 h 1416"/>
                <a:gd name="T50" fmla="*/ 1082 w 1610"/>
                <a:gd name="T51" fmla="*/ 1372 h 1416"/>
                <a:gd name="T52" fmla="*/ 1005 w 1610"/>
                <a:gd name="T53" fmla="*/ 1372 h 1416"/>
                <a:gd name="T54" fmla="*/ 929 w 1610"/>
                <a:gd name="T55" fmla="*/ 1365 h 1416"/>
                <a:gd name="T56" fmla="*/ 848 w 1610"/>
                <a:gd name="T57" fmla="*/ 1348 h 1416"/>
                <a:gd name="T58" fmla="*/ 770 w 1610"/>
                <a:gd name="T59" fmla="*/ 1321 h 1416"/>
                <a:gd name="T60" fmla="*/ 696 w 1610"/>
                <a:gd name="T61" fmla="*/ 1288 h 1416"/>
                <a:gd name="T62" fmla="*/ 627 w 1610"/>
                <a:gd name="T63" fmla="*/ 1246 h 1416"/>
                <a:gd name="T64" fmla="*/ 563 w 1610"/>
                <a:gd name="T65" fmla="*/ 1197 h 1416"/>
                <a:gd name="T66" fmla="*/ 501 w 1610"/>
                <a:gd name="T67" fmla="*/ 1141 h 1416"/>
                <a:gd name="T68" fmla="*/ 447 w 1610"/>
                <a:gd name="T69" fmla="*/ 1079 h 1416"/>
                <a:gd name="T70" fmla="*/ 398 w 1610"/>
                <a:gd name="T71" fmla="*/ 1011 h 1416"/>
                <a:gd name="T72" fmla="*/ 354 w 1610"/>
                <a:gd name="T73" fmla="*/ 937 h 1416"/>
                <a:gd name="T74" fmla="*/ 317 w 1610"/>
                <a:gd name="T75" fmla="*/ 860 h 1416"/>
                <a:gd name="T76" fmla="*/ 287 w 1610"/>
                <a:gd name="T77" fmla="*/ 777 h 1416"/>
                <a:gd name="T78" fmla="*/ 264 w 1610"/>
                <a:gd name="T79" fmla="*/ 692 h 1416"/>
                <a:gd name="T80" fmla="*/ 248 w 1610"/>
                <a:gd name="T81" fmla="*/ 602 h 1416"/>
                <a:gd name="T82" fmla="*/ 240 w 1610"/>
                <a:gd name="T83" fmla="*/ 510 h 1416"/>
                <a:gd name="T84" fmla="*/ 240 w 1610"/>
                <a:gd name="T85" fmla="*/ 416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10" h="1416">
                  <a:moveTo>
                    <a:pt x="243" y="368"/>
                  </a:moveTo>
                  <a:lnTo>
                    <a:pt x="249" y="320"/>
                  </a:lnTo>
                  <a:lnTo>
                    <a:pt x="257" y="271"/>
                  </a:lnTo>
                  <a:lnTo>
                    <a:pt x="266" y="224"/>
                  </a:lnTo>
                  <a:lnTo>
                    <a:pt x="279" y="178"/>
                  </a:lnTo>
                  <a:lnTo>
                    <a:pt x="292" y="133"/>
                  </a:lnTo>
                  <a:lnTo>
                    <a:pt x="308" y="88"/>
                  </a:lnTo>
                  <a:lnTo>
                    <a:pt x="325" y="45"/>
                  </a:lnTo>
                  <a:lnTo>
                    <a:pt x="345" y="4"/>
                  </a:lnTo>
                  <a:lnTo>
                    <a:pt x="115" y="3"/>
                  </a:lnTo>
                  <a:lnTo>
                    <a:pt x="91" y="0"/>
                  </a:lnTo>
                  <a:lnTo>
                    <a:pt x="69" y="2"/>
                  </a:lnTo>
                  <a:lnTo>
                    <a:pt x="50" y="6"/>
                  </a:lnTo>
                  <a:lnTo>
                    <a:pt x="32" y="14"/>
                  </a:lnTo>
                  <a:lnTo>
                    <a:pt x="19" y="26"/>
                  </a:lnTo>
                  <a:lnTo>
                    <a:pt x="8" y="40"/>
                  </a:lnTo>
                  <a:lnTo>
                    <a:pt x="1" y="56"/>
                  </a:lnTo>
                  <a:lnTo>
                    <a:pt x="0" y="74"/>
                  </a:lnTo>
                  <a:lnTo>
                    <a:pt x="23" y="627"/>
                  </a:lnTo>
                  <a:lnTo>
                    <a:pt x="51" y="1320"/>
                  </a:lnTo>
                  <a:lnTo>
                    <a:pt x="53" y="1340"/>
                  </a:lnTo>
                  <a:lnTo>
                    <a:pt x="60" y="1358"/>
                  </a:lnTo>
                  <a:lnTo>
                    <a:pt x="70" y="1374"/>
                  </a:lnTo>
                  <a:lnTo>
                    <a:pt x="83" y="1388"/>
                  </a:lnTo>
                  <a:lnTo>
                    <a:pt x="98" y="1400"/>
                  </a:lnTo>
                  <a:lnTo>
                    <a:pt x="115" y="1409"/>
                  </a:lnTo>
                  <a:lnTo>
                    <a:pt x="134" y="1415"/>
                  </a:lnTo>
                  <a:lnTo>
                    <a:pt x="153" y="1416"/>
                  </a:lnTo>
                  <a:lnTo>
                    <a:pt x="1339" y="1411"/>
                  </a:lnTo>
                  <a:lnTo>
                    <a:pt x="1481" y="1411"/>
                  </a:lnTo>
                  <a:lnTo>
                    <a:pt x="1501" y="1410"/>
                  </a:lnTo>
                  <a:lnTo>
                    <a:pt x="1520" y="1405"/>
                  </a:lnTo>
                  <a:lnTo>
                    <a:pt x="1539" y="1398"/>
                  </a:lnTo>
                  <a:lnTo>
                    <a:pt x="1555" y="1389"/>
                  </a:lnTo>
                  <a:lnTo>
                    <a:pt x="1570" y="1379"/>
                  </a:lnTo>
                  <a:lnTo>
                    <a:pt x="1581" y="1366"/>
                  </a:lnTo>
                  <a:lnTo>
                    <a:pt x="1589" y="1352"/>
                  </a:lnTo>
                  <a:lnTo>
                    <a:pt x="1595" y="1337"/>
                  </a:lnTo>
                  <a:lnTo>
                    <a:pt x="1610" y="1244"/>
                  </a:lnTo>
                  <a:lnTo>
                    <a:pt x="1581" y="1261"/>
                  </a:lnTo>
                  <a:lnTo>
                    <a:pt x="1549" y="1276"/>
                  </a:lnTo>
                  <a:lnTo>
                    <a:pt x="1513" y="1291"/>
                  </a:lnTo>
                  <a:lnTo>
                    <a:pt x="1475" y="1305"/>
                  </a:lnTo>
                  <a:lnTo>
                    <a:pt x="1435" y="1318"/>
                  </a:lnTo>
                  <a:lnTo>
                    <a:pt x="1392" y="1329"/>
                  </a:lnTo>
                  <a:lnTo>
                    <a:pt x="1347" y="1339"/>
                  </a:lnTo>
                  <a:lnTo>
                    <a:pt x="1302" y="1348"/>
                  </a:lnTo>
                  <a:lnTo>
                    <a:pt x="1257" y="1355"/>
                  </a:lnTo>
                  <a:lnTo>
                    <a:pt x="1213" y="1362"/>
                  </a:lnTo>
                  <a:lnTo>
                    <a:pt x="1168" y="1366"/>
                  </a:lnTo>
                  <a:lnTo>
                    <a:pt x="1124" y="1370"/>
                  </a:lnTo>
                  <a:lnTo>
                    <a:pt x="1082" y="1372"/>
                  </a:lnTo>
                  <a:lnTo>
                    <a:pt x="1042" y="1372"/>
                  </a:lnTo>
                  <a:lnTo>
                    <a:pt x="1005" y="1372"/>
                  </a:lnTo>
                  <a:lnTo>
                    <a:pt x="971" y="1370"/>
                  </a:lnTo>
                  <a:lnTo>
                    <a:pt x="929" y="1365"/>
                  </a:lnTo>
                  <a:lnTo>
                    <a:pt x="888" y="1357"/>
                  </a:lnTo>
                  <a:lnTo>
                    <a:pt x="848" y="1348"/>
                  </a:lnTo>
                  <a:lnTo>
                    <a:pt x="809" y="1336"/>
                  </a:lnTo>
                  <a:lnTo>
                    <a:pt x="770" y="1321"/>
                  </a:lnTo>
                  <a:lnTo>
                    <a:pt x="733" y="1306"/>
                  </a:lnTo>
                  <a:lnTo>
                    <a:pt x="696" y="1288"/>
                  </a:lnTo>
                  <a:lnTo>
                    <a:pt x="662" y="1268"/>
                  </a:lnTo>
                  <a:lnTo>
                    <a:pt x="627" y="1246"/>
                  </a:lnTo>
                  <a:lnTo>
                    <a:pt x="594" y="1222"/>
                  </a:lnTo>
                  <a:lnTo>
                    <a:pt x="563" y="1197"/>
                  </a:lnTo>
                  <a:lnTo>
                    <a:pt x="531" y="1170"/>
                  </a:lnTo>
                  <a:lnTo>
                    <a:pt x="501" y="1141"/>
                  </a:lnTo>
                  <a:lnTo>
                    <a:pt x="474" y="1110"/>
                  </a:lnTo>
                  <a:lnTo>
                    <a:pt x="447" y="1079"/>
                  </a:lnTo>
                  <a:lnTo>
                    <a:pt x="422" y="1046"/>
                  </a:lnTo>
                  <a:lnTo>
                    <a:pt x="398" y="1011"/>
                  </a:lnTo>
                  <a:lnTo>
                    <a:pt x="375" y="975"/>
                  </a:lnTo>
                  <a:lnTo>
                    <a:pt x="354" y="937"/>
                  </a:lnTo>
                  <a:lnTo>
                    <a:pt x="336" y="899"/>
                  </a:lnTo>
                  <a:lnTo>
                    <a:pt x="317" y="860"/>
                  </a:lnTo>
                  <a:lnTo>
                    <a:pt x="301" y="819"/>
                  </a:lnTo>
                  <a:lnTo>
                    <a:pt x="287" y="777"/>
                  </a:lnTo>
                  <a:lnTo>
                    <a:pt x="274" y="735"/>
                  </a:lnTo>
                  <a:lnTo>
                    <a:pt x="264" y="692"/>
                  </a:lnTo>
                  <a:lnTo>
                    <a:pt x="255" y="647"/>
                  </a:lnTo>
                  <a:lnTo>
                    <a:pt x="248" y="602"/>
                  </a:lnTo>
                  <a:lnTo>
                    <a:pt x="243" y="557"/>
                  </a:lnTo>
                  <a:lnTo>
                    <a:pt x="240" y="510"/>
                  </a:lnTo>
                  <a:lnTo>
                    <a:pt x="239" y="464"/>
                  </a:lnTo>
                  <a:lnTo>
                    <a:pt x="240" y="416"/>
                  </a:lnTo>
                  <a:lnTo>
                    <a:pt x="243" y="368"/>
                  </a:lnTo>
                  <a:close/>
                </a:path>
              </a:pathLst>
            </a:custGeom>
            <a:solidFill>
              <a:srgbClr val="3F9E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09" name="Freeform 149"/>
            <p:cNvSpPr>
              <a:spLocks/>
            </p:cNvSpPr>
            <p:nvPr/>
          </p:nvSpPr>
          <p:spPr bwMode="auto">
            <a:xfrm>
              <a:off x="5641022" y="3871914"/>
              <a:ext cx="1239838" cy="1085850"/>
            </a:xfrm>
            <a:custGeom>
              <a:avLst/>
              <a:gdLst>
                <a:gd name="T0" fmla="*/ 106 w 1562"/>
                <a:gd name="T1" fmla="*/ 0 h 1368"/>
                <a:gd name="T2" fmla="*/ 69 w 1562"/>
                <a:gd name="T3" fmla="*/ 84 h 1368"/>
                <a:gd name="T4" fmla="*/ 40 w 1562"/>
                <a:gd name="T5" fmla="*/ 174 h 1368"/>
                <a:gd name="T6" fmla="*/ 18 w 1562"/>
                <a:gd name="T7" fmla="*/ 267 h 1368"/>
                <a:gd name="T8" fmla="*/ 4 w 1562"/>
                <a:gd name="T9" fmla="*/ 364 h 1368"/>
                <a:gd name="T10" fmla="*/ 0 w 1562"/>
                <a:gd name="T11" fmla="*/ 460 h 1368"/>
                <a:gd name="T12" fmla="*/ 4 w 1562"/>
                <a:gd name="T13" fmla="*/ 553 h 1368"/>
                <a:gd name="T14" fmla="*/ 16 w 1562"/>
                <a:gd name="T15" fmla="*/ 643 h 1368"/>
                <a:gd name="T16" fmla="*/ 35 w 1562"/>
                <a:gd name="T17" fmla="*/ 731 h 1368"/>
                <a:gd name="T18" fmla="*/ 62 w 1562"/>
                <a:gd name="T19" fmla="*/ 815 h 1368"/>
                <a:gd name="T20" fmla="*/ 97 w 1562"/>
                <a:gd name="T21" fmla="*/ 895 h 1368"/>
                <a:gd name="T22" fmla="*/ 136 w 1562"/>
                <a:gd name="T23" fmla="*/ 971 h 1368"/>
                <a:gd name="T24" fmla="*/ 183 w 1562"/>
                <a:gd name="T25" fmla="*/ 1042 h 1368"/>
                <a:gd name="T26" fmla="*/ 235 w 1562"/>
                <a:gd name="T27" fmla="*/ 1106 h 1368"/>
                <a:gd name="T28" fmla="*/ 292 w 1562"/>
                <a:gd name="T29" fmla="*/ 1166 h 1368"/>
                <a:gd name="T30" fmla="*/ 355 w 1562"/>
                <a:gd name="T31" fmla="*/ 1218 h 1368"/>
                <a:gd name="T32" fmla="*/ 423 w 1562"/>
                <a:gd name="T33" fmla="*/ 1264 h 1368"/>
                <a:gd name="T34" fmla="*/ 494 w 1562"/>
                <a:gd name="T35" fmla="*/ 1302 h 1368"/>
                <a:gd name="T36" fmla="*/ 570 w 1562"/>
                <a:gd name="T37" fmla="*/ 1332 h 1368"/>
                <a:gd name="T38" fmla="*/ 649 w 1562"/>
                <a:gd name="T39" fmla="*/ 1353 h 1368"/>
                <a:gd name="T40" fmla="*/ 732 w 1562"/>
                <a:gd name="T41" fmla="*/ 1366 h 1368"/>
                <a:gd name="T42" fmla="*/ 803 w 1562"/>
                <a:gd name="T43" fmla="*/ 1368 h 1368"/>
                <a:gd name="T44" fmla="*/ 885 w 1562"/>
                <a:gd name="T45" fmla="*/ 1366 h 1368"/>
                <a:gd name="T46" fmla="*/ 974 w 1562"/>
                <a:gd name="T47" fmla="*/ 1358 h 1368"/>
                <a:gd name="T48" fmla="*/ 1063 w 1562"/>
                <a:gd name="T49" fmla="*/ 1344 h 1368"/>
                <a:gd name="T50" fmla="*/ 1153 w 1562"/>
                <a:gd name="T51" fmla="*/ 1325 h 1368"/>
                <a:gd name="T52" fmla="*/ 1236 w 1562"/>
                <a:gd name="T53" fmla="*/ 1301 h 1368"/>
                <a:gd name="T54" fmla="*/ 1310 w 1562"/>
                <a:gd name="T55" fmla="*/ 1272 h 1368"/>
                <a:gd name="T56" fmla="*/ 1371 w 1562"/>
                <a:gd name="T57" fmla="*/ 1240 h 1368"/>
                <a:gd name="T58" fmla="*/ 1562 w 1562"/>
                <a:gd name="T59" fmla="*/ 87 h 1368"/>
                <a:gd name="T60" fmla="*/ 1550 w 1562"/>
                <a:gd name="T61" fmla="*/ 57 h 1368"/>
                <a:gd name="T62" fmla="*/ 1522 w 1562"/>
                <a:gd name="T63" fmla="*/ 32 h 1368"/>
                <a:gd name="T64" fmla="*/ 1483 w 1562"/>
                <a:gd name="T65" fmla="*/ 13 h 1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62" h="1368">
                  <a:moveTo>
                    <a:pt x="1459" y="6"/>
                  </a:moveTo>
                  <a:lnTo>
                    <a:pt x="106" y="0"/>
                  </a:lnTo>
                  <a:lnTo>
                    <a:pt x="86" y="41"/>
                  </a:lnTo>
                  <a:lnTo>
                    <a:pt x="69" y="84"/>
                  </a:lnTo>
                  <a:lnTo>
                    <a:pt x="53" y="129"/>
                  </a:lnTo>
                  <a:lnTo>
                    <a:pt x="40" y="174"/>
                  </a:lnTo>
                  <a:lnTo>
                    <a:pt x="27" y="220"/>
                  </a:lnTo>
                  <a:lnTo>
                    <a:pt x="18" y="267"/>
                  </a:lnTo>
                  <a:lnTo>
                    <a:pt x="10" y="316"/>
                  </a:lnTo>
                  <a:lnTo>
                    <a:pt x="4" y="364"/>
                  </a:lnTo>
                  <a:lnTo>
                    <a:pt x="1" y="412"/>
                  </a:lnTo>
                  <a:lnTo>
                    <a:pt x="0" y="460"/>
                  </a:lnTo>
                  <a:lnTo>
                    <a:pt x="1" y="506"/>
                  </a:lnTo>
                  <a:lnTo>
                    <a:pt x="4" y="553"/>
                  </a:lnTo>
                  <a:lnTo>
                    <a:pt x="9" y="598"/>
                  </a:lnTo>
                  <a:lnTo>
                    <a:pt x="16" y="643"/>
                  </a:lnTo>
                  <a:lnTo>
                    <a:pt x="25" y="688"/>
                  </a:lnTo>
                  <a:lnTo>
                    <a:pt x="35" y="731"/>
                  </a:lnTo>
                  <a:lnTo>
                    <a:pt x="48" y="773"/>
                  </a:lnTo>
                  <a:lnTo>
                    <a:pt x="62" y="815"/>
                  </a:lnTo>
                  <a:lnTo>
                    <a:pt x="78" y="856"/>
                  </a:lnTo>
                  <a:lnTo>
                    <a:pt x="97" y="895"/>
                  </a:lnTo>
                  <a:lnTo>
                    <a:pt x="115" y="933"/>
                  </a:lnTo>
                  <a:lnTo>
                    <a:pt x="136" y="971"/>
                  </a:lnTo>
                  <a:lnTo>
                    <a:pt x="159" y="1007"/>
                  </a:lnTo>
                  <a:lnTo>
                    <a:pt x="183" y="1042"/>
                  </a:lnTo>
                  <a:lnTo>
                    <a:pt x="208" y="1075"/>
                  </a:lnTo>
                  <a:lnTo>
                    <a:pt x="235" y="1106"/>
                  </a:lnTo>
                  <a:lnTo>
                    <a:pt x="262" y="1137"/>
                  </a:lnTo>
                  <a:lnTo>
                    <a:pt x="292" y="1166"/>
                  </a:lnTo>
                  <a:lnTo>
                    <a:pt x="324" y="1193"/>
                  </a:lnTo>
                  <a:lnTo>
                    <a:pt x="355" y="1218"/>
                  </a:lnTo>
                  <a:lnTo>
                    <a:pt x="388" y="1242"/>
                  </a:lnTo>
                  <a:lnTo>
                    <a:pt x="423" y="1264"/>
                  </a:lnTo>
                  <a:lnTo>
                    <a:pt x="457" y="1284"/>
                  </a:lnTo>
                  <a:lnTo>
                    <a:pt x="494" y="1302"/>
                  </a:lnTo>
                  <a:lnTo>
                    <a:pt x="531" y="1317"/>
                  </a:lnTo>
                  <a:lnTo>
                    <a:pt x="570" y="1332"/>
                  </a:lnTo>
                  <a:lnTo>
                    <a:pt x="609" y="1344"/>
                  </a:lnTo>
                  <a:lnTo>
                    <a:pt x="649" y="1353"/>
                  </a:lnTo>
                  <a:lnTo>
                    <a:pt x="690" y="1361"/>
                  </a:lnTo>
                  <a:lnTo>
                    <a:pt x="732" y="1366"/>
                  </a:lnTo>
                  <a:lnTo>
                    <a:pt x="766" y="1368"/>
                  </a:lnTo>
                  <a:lnTo>
                    <a:pt x="803" y="1368"/>
                  </a:lnTo>
                  <a:lnTo>
                    <a:pt x="843" y="1368"/>
                  </a:lnTo>
                  <a:lnTo>
                    <a:pt x="885" y="1366"/>
                  </a:lnTo>
                  <a:lnTo>
                    <a:pt x="929" y="1362"/>
                  </a:lnTo>
                  <a:lnTo>
                    <a:pt x="974" y="1358"/>
                  </a:lnTo>
                  <a:lnTo>
                    <a:pt x="1018" y="1351"/>
                  </a:lnTo>
                  <a:lnTo>
                    <a:pt x="1063" y="1344"/>
                  </a:lnTo>
                  <a:lnTo>
                    <a:pt x="1108" y="1335"/>
                  </a:lnTo>
                  <a:lnTo>
                    <a:pt x="1153" y="1325"/>
                  </a:lnTo>
                  <a:lnTo>
                    <a:pt x="1196" y="1314"/>
                  </a:lnTo>
                  <a:lnTo>
                    <a:pt x="1236" y="1301"/>
                  </a:lnTo>
                  <a:lnTo>
                    <a:pt x="1274" y="1287"/>
                  </a:lnTo>
                  <a:lnTo>
                    <a:pt x="1310" y="1272"/>
                  </a:lnTo>
                  <a:lnTo>
                    <a:pt x="1342" y="1257"/>
                  </a:lnTo>
                  <a:lnTo>
                    <a:pt x="1371" y="1240"/>
                  </a:lnTo>
                  <a:lnTo>
                    <a:pt x="1561" y="102"/>
                  </a:lnTo>
                  <a:lnTo>
                    <a:pt x="1562" y="87"/>
                  </a:lnTo>
                  <a:lnTo>
                    <a:pt x="1558" y="72"/>
                  </a:lnTo>
                  <a:lnTo>
                    <a:pt x="1550" y="57"/>
                  </a:lnTo>
                  <a:lnTo>
                    <a:pt x="1538" y="44"/>
                  </a:lnTo>
                  <a:lnTo>
                    <a:pt x="1522" y="32"/>
                  </a:lnTo>
                  <a:lnTo>
                    <a:pt x="1504" y="21"/>
                  </a:lnTo>
                  <a:lnTo>
                    <a:pt x="1483" y="13"/>
                  </a:lnTo>
                  <a:lnTo>
                    <a:pt x="1459" y="6"/>
                  </a:lnTo>
                  <a:close/>
                </a:path>
              </a:pathLst>
            </a:custGeom>
            <a:solidFill>
              <a:srgbClr val="7FB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10" name="Freeform 150"/>
            <p:cNvSpPr>
              <a:spLocks/>
            </p:cNvSpPr>
            <p:nvPr/>
          </p:nvSpPr>
          <p:spPr bwMode="auto">
            <a:xfrm>
              <a:off x="5964238" y="4398964"/>
              <a:ext cx="152400" cy="87313"/>
            </a:xfrm>
            <a:custGeom>
              <a:avLst/>
              <a:gdLst>
                <a:gd name="T0" fmla="*/ 11 w 193"/>
                <a:gd name="T1" fmla="*/ 87 h 109"/>
                <a:gd name="T2" fmla="*/ 17 w 193"/>
                <a:gd name="T3" fmla="*/ 87 h 109"/>
                <a:gd name="T4" fmla="*/ 21 w 193"/>
                <a:gd name="T5" fmla="*/ 86 h 109"/>
                <a:gd name="T6" fmla="*/ 27 w 193"/>
                <a:gd name="T7" fmla="*/ 85 h 109"/>
                <a:gd name="T8" fmla="*/ 32 w 193"/>
                <a:gd name="T9" fmla="*/ 83 h 109"/>
                <a:gd name="T10" fmla="*/ 36 w 193"/>
                <a:gd name="T11" fmla="*/ 81 h 109"/>
                <a:gd name="T12" fmla="*/ 41 w 193"/>
                <a:gd name="T13" fmla="*/ 79 h 109"/>
                <a:gd name="T14" fmla="*/ 45 w 193"/>
                <a:gd name="T15" fmla="*/ 77 h 109"/>
                <a:gd name="T16" fmla="*/ 50 w 193"/>
                <a:gd name="T17" fmla="*/ 74 h 109"/>
                <a:gd name="T18" fmla="*/ 64 w 193"/>
                <a:gd name="T19" fmla="*/ 68 h 109"/>
                <a:gd name="T20" fmla="*/ 83 w 193"/>
                <a:gd name="T21" fmla="*/ 57 h 109"/>
                <a:gd name="T22" fmla="*/ 106 w 193"/>
                <a:gd name="T23" fmla="*/ 44 h 109"/>
                <a:gd name="T24" fmla="*/ 131 w 193"/>
                <a:gd name="T25" fmla="*/ 31 h 109"/>
                <a:gd name="T26" fmla="*/ 153 w 193"/>
                <a:gd name="T27" fmla="*/ 18 h 109"/>
                <a:gd name="T28" fmla="*/ 172 w 193"/>
                <a:gd name="T29" fmla="*/ 8 h 109"/>
                <a:gd name="T30" fmla="*/ 187 w 193"/>
                <a:gd name="T31" fmla="*/ 1 h 109"/>
                <a:gd name="T32" fmla="*/ 193 w 193"/>
                <a:gd name="T33" fmla="*/ 0 h 109"/>
                <a:gd name="T34" fmla="*/ 193 w 193"/>
                <a:gd name="T35" fmla="*/ 2 h 109"/>
                <a:gd name="T36" fmla="*/ 188 w 193"/>
                <a:gd name="T37" fmla="*/ 5 h 109"/>
                <a:gd name="T38" fmla="*/ 183 w 193"/>
                <a:gd name="T39" fmla="*/ 11 h 109"/>
                <a:gd name="T40" fmla="*/ 174 w 193"/>
                <a:gd name="T41" fmla="*/ 18 h 109"/>
                <a:gd name="T42" fmla="*/ 163 w 193"/>
                <a:gd name="T43" fmla="*/ 26 h 109"/>
                <a:gd name="T44" fmla="*/ 151 w 193"/>
                <a:gd name="T45" fmla="*/ 34 h 109"/>
                <a:gd name="T46" fmla="*/ 138 w 193"/>
                <a:gd name="T47" fmla="*/ 43 h 109"/>
                <a:gd name="T48" fmla="*/ 124 w 193"/>
                <a:gd name="T49" fmla="*/ 54 h 109"/>
                <a:gd name="T50" fmla="*/ 109 w 193"/>
                <a:gd name="T51" fmla="*/ 63 h 109"/>
                <a:gd name="T52" fmla="*/ 93 w 193"/>
                <a:gd name="T53" fmla="*/ 72 h 109"/>
                <a:gd name="T54" fmla="*/ 78 w 193"/>
                <a:gd name="T55" fmla="*/ 81 h 109"/>
                <a:gd name="T56" fmla="*/ 63 w 193"/>
                <a:gd name="T57" fmla="*/ 89 h 109"/>
                <a:gd name="T58" fmla="*/ 48 w 193"/>
                <a:gd name="T59" fmla="*/ 96 h 109"/>
                <a:gd name="T60" fmla="*/ 35 w 193"/>
                <a:gd name="T61" fmla="*/ 102 h 109"/>
                <a:gd name="T62" fmla="*/ 23 w 193"/>
                <a:gd name="T63" fmla="*/ 107 h 109"/>
                <a:gd name="T64" fmla="*/ 13 w 193"/>
                <a:gd name="T65" fmla="*/ 109 h 109"/>
                <a:gd name="T66" fmla="*/ 9 w 193"/>
                <a:gd name="T67" fmla="*/ 109 h 109"/>
                <a:gd name="T68" fmla="*/ 5 w 193"/>
                <a:gd name="T69" fmla="*/ 107 h 109"/>
                <a:gd name="T70" fmla="*/ 2 w 193"/>
                <a:gd name="T71" fmla="*/ 103 h 109"/>
                <a:gd name="T72" fmla="*/ 0 w 193"/>
                <a:gd name="T73" fmla="*/ 100 h 109"/>
                <a:gd name="T74" fmla="*/ 0 w 193"/>
                <a:gd name="T75" fmla="*/ 95 h 109"/>
                <a:gd name="T76" fmla="*/ 3 w 193"/>
                <a:gd name="T77" fmla="*/ 92 h 109"/>
                <a:gd name="T78" fmla="*/ 6 w 193"/>
                <a:gd name="T79" fmla="*/ 88 h 109"/>
                <a:gd name="T80" fmla="*/ 11 w 193"/>
                <a:gd name="T81" fmla="*/ 87 h 109"/>
                <a:gd name="T82" fmla="*/ 11 w 193"/>
                <a:gd name="T83" fmla="*/ 8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3" h="109">
                  <a:moveTo>
                    <a:pt x="11" y="87"/>
                  </a:moveTo>
                  <a:lnTo>
                    <a:pt x="17" y="87"/>
                  </a:lnTo>
                  <a:lnTo>
                    <a:pt x="21" y="86"/>
                  </a:lnTo>
                  <a:lnTo>
                    <a:pt x="27" y="85"/>
                  </a:lnTo>
                  <a:lnTo>
                    <a:pt x="32" y="83"/>
                  </a:lnTo>
                  <a:lnTo>
                    <a:pt x="36" y="81"/>
                  </a:lnTo>
                  <a:lnTo>
                    <a:pt x="41" y="79"/>
                  </a:lnTo>
                  <a:lnTo>
                    <a:pt x="45" y="77"/>
                  </a:lnTo>
                  <a:lnTo>
                    <a:pt x="50" y="74"/>
                  </a:lnTo>
                  <a:lnTo>
                    <a:pt x="64" y="68"/>
                  </a:lnTo>
                  <a:lnTo>
                    <a:pt x="83" y="57"/>
                  </a:lnTo>
                  <a:lnTo>
                    <a:pt x="106" y="44"/>
                  </a:lnTo>
                  <a:lnTo>
                    <a:pt x="131" y="31"/>
                  </a:lnTo>
                  <a:lnTo>
                    <a:pt x="153" y="18"/>
                  </a:lnTo>
                  <a:lnTo>
                    <a:pt x="172" y="8"/>
                  </a:lnTo>
                  <a:lnTo>
                    <a:pt x="187" y="1"/>
                  </a:lnTo>
                  <a:lnTo>
                    <a:pt x="193" y="0"/>
                  </a:lnTo>
                  <a:lnTo>
                    <a:pt x="193" y="2"/>
                  </a:lnTo>
                  <a:lnTo>
                    <a:pt x="188" y="5"/>
                  </a:lnTo>
                  <a:lnTo>
                    <a:pt x="183" y="11"/>
                  </a:lnTo>
                  <a:lnTo>
                    <a:pt x="174" y="18"/>
                  </a:lnTo>
                  <a:lnTo>
                    <a:pt x="163" y="26"/>
                  </a:lnTo>
                  <a:lnTo>
                    <a:pt x="151" y="34"/>
                  </a:lnTo>
                  <a:lnTo>
                    <a:pt x="138" y="43"/>
                  </a:lnTo>
                  <a:lnTo>
                    <a:pt x="124" y="54"/>
                  </a:lnTo>
                  <a:lnTo>
                    <a:pt x="109" y="63"/>
                  </a:lnTo>
                  <a:lnTo>
                    <a:pt x="93" y="72"/>
                  </a:lnTo>
                  <a:lnTo>
                    <a:pt x="78" y="81"/>
                  </a:lnTo>
                  <a:lnTo>
                    <a:pt x="63" y="89"/>
                  </a:lnTo>
                  <a:lnTo>
                    <a:pt x="48" y="96"/>
                  </a:lnTo>
                  <a:lnTo>
                    <a:pt x="35" y="102"/>
                  </a:lnTo>
                  <a:lnTo>
                    <a:pt x="23" y="107"/>
                  </a:lnTo>
                  <a:lnTo>
                    <a:pt x="13" y="109"/>
                  </a:lnTo>
                  <a:lnTo>
                    <a:pt x="9" y="109"/>
                  </a:lnTo>
                  <a:lnTo>
                    <a:pt x="5" y="107"/>
                  </a:lnTo>
                  <a:lnTo>
                    <a:pt x="2" y="103"/>
                  </a:lnTo>
                  <a:lnTo>
                    <a:pt x="0" y="100"/>
                  </a:lnTo>
                  <a:lnTo>
                    <a:pt x="0" y="95"/>
                  </a:lnTo>
                  <a:lnTo>
                    <a:pt x="3" y="92"/>
                  </a:lnTo>
                  <a:lnTo>
                    <a:pt x="6" y="88"/>
                  </a:lnTo>
                  <a:lnTo>
                    <a:pt x="11" y="87"/>
                  </a:lnTo>
                  <a:lnTo>
                    <a:pt x="11" y="87"/>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11" name="Freeform 151"/>
            <p:cNvSpPr>
              <a:spLocks/>
            </p:cNvSpPr>
            <p:nvPr/>
          </p:nvSpPr>
          <p:spPr bwMode="auto">
            <a:xfrm>
              <a:off x="5797550" y="4727576"/>
              <a:ext cx="173038" cy="201613"/>
            </a:xfrm>
            <a:custGeom>
              <a:avLst/>
              <a:gdLst>
                <a:gd name="T0" fmla="*/ 0 w 218"/>
                <a:gd name="T1" fmla="*/ 13 h 255"/>
                <a:gd name="T2" fmla="*/ 41 w 218"/>
                <a:gd name="T3" fmla="*/ 255 h 255"/>
                <a:gd name="T4" fmla="*/ 218 w 218"/>
                <a:gd name="T5" fmla="*/ 215 h 255"/>
                <a:gd name="T6" fmla="*/ 77 w 218"/>
                <a:gd name="T7" fmla="*/ 0 h 255"/>
                <a:gd name="T8" fmla="*/ 0 w 218"/>
                <a:gd name="T9" fmla="*/ 13 h 255"/>
              </a:gdLst>
              <a:ahLst/>
              <a:cxnLst>
                <a:cxn ang="0">
                  <a:pos x="T0" y="T1"/>
                </a:cxn>
                <a:cxn ang="0">
                  <a:pos x="T2" y="T3"/>
                </a:cxn>
                <a:cxn ang="0">
                  <a:pos x="T4" y="T5"/>
                </a:cxn>
                <a:cxn ang="0">
                  <a:pos x="T6" y="T7"/>
                </a:cxn>
                <a:cxn ang="0">
                  <a:pos x="T8" y="T9"/>
                </a:cxn>
              </a:cxnLst>
              <a:rect l="0" t="0" r="r" b="b"/>
              <a:pathLst>
                <a:path w="218" h="255">
                  <a:moveTo>
                    <a:pt x="0" y="13"/>
                  </a:moveTo>
                  <a:lnTo>
                    <a:pt x="41" y="255"/>
                  </a:lnTo>
                  <a:lnTo>
                    <a:pt x="218" y="215"/>
                  </a:lnTo>
                  <a:lnTo>
                    <a:pt x="77" y="0"/>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12" name="Freeform 152"/>
            <p:cNvSpPr>
              <a:spLocks/>
            </p:cNvSpPr>
            <p:nvPr/>
          </p:nvSpPr>
          <p:spPr bwMode="auto">
            <a:xfrm>
              <a:off x="5616575" y="5089526"/>
              <a:ext cx="74613" cy="144463"/>
            </a:xfrm>
            <a:custGeom>
              <a:avLst/>
              <a:gdLst>
                <a:gd name="T0" fmla="*/ 19 w 93"/>
                <a:gd name="T1" fmla="*/ 48 h 182"/>
                <a:gd name="T2" fmla="*/ 14 w 93"/>
                <a:gd name="T3" fmla="*/ 50 h 182"/>
                <a:gd name="T4" fmla="*/ 6 w 93"/>
                <a:gd name="T5" fmla="*/ 56 h 182"/>
                <a:gd name="T6" fmla="*/ 0 w 93"/>
                <a:gd name="T7" fmla="*/ 66 h 182"/>
                <a:gd name="T8" fmla="*/ 2 w 93"/>
                <a:gd name="T9" fmla="*/ 79 h 182"/>
                <a:gd name="T10" fmla="*/ 5 w 93"/>
                <a:gd name="T11" fmla="*/ 81 h 182"/>
                <a:gd name="T12" fmla="*/ 13 w 93"/>
                <a:gd name="T13" fmla="*/ 89 h 182"/>
                <a:gd name="T14" fmla="*/ 20 w 93"/>
                <a:gd name="T15" fmla="*/ 108 h 182"/>
                <a:gd name="T16" fmla="*/ 23 w 93"/>
                <a:gd name="T17" fmla="*/ 141 h 182"/>
                <a:gd name="T18" fmla="*/ 26 w 93"/>
                <a:gd name="T19" fmla="*/ 145 h 182"/>
                <a:gd name="T20" fmla="*/ 35 w 93"/>
                <a:gd name="T21" fmla="*/ 151 h 182"/>
                <a:gd name="T22" fmla="*/ 47 w 93"/>
                <a:gd name="T23" fmla="*/ 159 h 182"/>
                <a:gd name="T24" fmla="*/ 56 w 93"/>
                <a:gd name="T25" fmla="*/ 163 h 182"/>
                <a:gd name="T26" fmla="*/ 86 w 93"/>
                <a:gd name="T27" fmla="*/ 182 h 182"/>
                <a:gd name="T28" fmla="*/ 87 w 93"/>
                <a:gd name="T29" fmla="*/ 181 h 182"/>
                <a:gd name="T30" fmla="*/ 88 w 93"/>
                <a:gd name="T31" fmla="*/ 177 h 182"/>
                <a:gd name="T32" fmla="*/ 89 w 93"/>
                <a:gd name="T33" fmla="*/ 174 h 182"/>
                <a:gd name="T34" fmla="*/ 88 w 93"/>
                <a:gd name="T35" fmla="*/ 169 h 182"/>
                <a:gd name="T36" fmla="*/ 64 w 93"/>
                <a:gd name="T37" fmla="*/ 144 h 182"/>
                <a:gd name="T38" fmla="*/ 63 w 93"/>
                <a:gd name="T39" fmla="*/ 139 h 182"/>
                <a:gd name="T40" fmla="*/ 61 w 93"/>
                <a:gd name="T41" fmla="*/ 125 h 182"/>
                <a:gd name="T42" fmla="*/ 58 w 93"/>
                <a:gd name="T43" fmla="*/ 109 h 182"/>
                <a:gd name="T44" fmla="*/ 56 w 93"/>
                <a:gd name="T45" fmla="*/ 93 h 182"/>
                <a:gd name="T46" fmla="*/ 55 w 93"/>
                <a:gd name="T47" fmla="*/ 83 h 182"/>
                <a:gd name="T48" fmla="*/ 56 w 93"/>
                <a:gd name="T49" fmla="*/ 76 h 182"/>
                <a:gd name="T50" fmla="*/ 57 w 93"/>
                <a:gd name="T51" fmla="*/ 73 h 182"/>
                <a:gd name="T52" fmla="*/ 57 w 93"/>
                <a:gd name="T53" fmla="*/ 73 h 182"/>
                <a:gd name="T54" fmla="*/ 93 w 93"/>
                <a:gd name="T55" fmla="*/ 24 h 182"/>
                <a:gd name="T56" fmla="*/ 62 w 93"/>
                <a:gd name="T57" fmla="*/ 0 h 182"/>
                <a:gd name="T58" fmla="*/ 19 w 93"/>
                <a:gd name="T59" fmla="*/ 4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3" h="182">
                  <a:moveTo>
                    <a:pt x="19" y="48"/>
                  </a:moveTo>
                  <a:lnTo>
                    <a:pt x="14" y="50"/>
                  </a:lnTo>
                  <a:lnTo>
                    <a:pt x="6" y="56"/>
                  </a:lnTo>
                  <a:lnTo>
                    <a:pt x="0" y="66"/>
                  </a:lnTo>
                  <a:lnTo>
                    <a:pt x="2" y="79"/>
                  </a:lnTo>
                  <a:lnTo>
                    <a:pt x="5" y="81"/>
                  </a:lnTo>
                  <a:lnTo>
                    <a:pt x="13" y="89"/>
                  </a:lnTo>
                  <a:lnTo>
                    <a:pt x="20" y="108"/>
                  </a:lnTo>
                  <a:lnTo>
                    <a:pt x="23" y="141"/>
                  </a:lnTo>
                  <a:lnTo>
                    <a:pt x="26" y="145"/>
                  </a:lnTo>
                  <a:lnTo>
                    <a:pt x="35" y="151"/>
                  </a:lnTo>
                  <a:lnTo>
                    <a:pt x="47" y="159"/>
                  </a:lnTo>
                  <a:lnTo>
                    <a:pt x="56" y="163"/>
                  </a:lnTo>
                  <a:lnTo>
                    <a:pt x="86" y="182"/>
                  </a:lnTo>
                  <a:lnTo>
                    <a:pt x="87" y="181"/>
                  </a:lnTo>
                  <a:lnTo>
                    <a:pt x="88" y="177"/>
                  </a:lnTo>
                  <a:lnTo>
                    <a:pt x="89" y="174"/>
                  </a:lnTo>
                  <a:lnTo>
                    <a:pt x="88" y="169"/>
                  </a:lnTo>
                  <a:lnTo>
                    <a:pt x="64" y="144"/>
                  </a:lnTo>
                  <a:lnTo>
                    <a:pt x="63" y="139"/>
                  </a:lnTo>
                  <a:lnTo>
                    <a:pt x="61" y="125"/>
                  </a:lnTo>
                  <a:lnTo>
                    <a:pt x="58" y="109"/>
                  </a:lnTo>
                  <a:lnTo>
                    <a:pt x="56" y="93"/>
                  </a:lnTo>
                  <a:lnTo>
                    <a:pt x="55" y="83"/>
                  </a:lnTo>
                  <a:lnTo>
                    <a:pt x="56" y="76"/>
                  </a:lnTo>
                  <a:lnTo>
                    <a:pt x="57" y="73"/>
                  </a:lnTo>
                  <a:lnTo>
                    <a:pt x="57" y="73"/>
                  </a:lnTo>
                  <a:lnTo>
                    <a:pt x="93" y="24"/>
                  </a:lnTo>
                  <a:lnTo>
                    <a:pt x="62" y="0"/>
                  </a:lnTo>
                  <a:lnTo>
                    <a:pt x="19" y="48"/>
                  </a:lnTo>
                  <a:close/>
                </a:path>
              </a:pathLst>
            </a:custGeom>
            <a:solidFill>
              <a:srgbClr val="A5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13" name="Freeform 153"/>
            <p:cNvSpPr>
              <a:spLocks/>
            </p:cNvSpPr>
            <p:nvPr/>
          </p:nvSpPr>
          <p:spPr bwMode="auto">
            <a:xfrm>
              <a:off x="5599113" y="5148264"/>
              <a:ext cx="85725" cy="87313"/>
            </a:xfrm>
            <a:custGeom>
              <a:avLst/>
              <a:gdLst>
                <a:gd name="T0" fmla="*/ 49 w 110"/>
                <a:gd name="T1" fmla="*/ 68 h 111"/>
                <a:gd name="T2" fmla="*/ 110 w 110"/>
                <a:gd name="T3" fmla="*/ 109 h 111"/>
                <a:gd name="T4" fmla="*/ 109 w 110"/>
                <a:gd name="T5" fmla="*/ 110 h 111"/>
                <a:gd name="T6" fmla="*/ 108 w 110"/>
                <a:gd name="T7" fmla="*/ 110 h 111"/>
                <a:gd name="T8" fmla="*/ 106 w 110"/>
                <a:gd name="T9" fmla="*/ 111 h 111"/>
                <a:gd name="T10" fmla="*/ 106 w 110"/>
                <a:gd name="T11" fmla="*/ 111 h 111"/>
                <a:gd name="T12" fmla="*/ 105 w 110"/>
                <a:gd name="T13" fmla="*/ 111 h 111"/>
                <a:gd name="T14" fmla="*/ 103 w 110"/>
                <a:gd name="T15" fmla="*/ 110 h 111"/>
                <a:gd name="T16" fmla="*/ 100 w 110"/>
                <a:gd name="T17" fmla="*/ 108 h 111"/>
                <a:gd name="T18" fmla="*/ 95 w 110"/>
                <a:gd name="T19" fmla="*/ 105 h 111"/>
                <a:gd name="T20" fmla="*/ 89 w 110"/>
                <a:gd name="T21" fmla="*/ 102 h 111"/>
                <a:gd name="T22" fmla="*/ 82 w 110"/>
                <a:gd name="T23" fmla="*/ 98 h 111"/>
                <a:gd name="T24" fmla="*/ 75 w 110"/>
                <a:gd name="T25" fmla="*/ 95 h 111"/>
                <a:gd name="T26" fmla="*/ 68 w 110"/>
                <a:gd name="T27" fmla="*/ 90 h 111"/>
                <a:gd name="T28" fmla="*/ 63 w 110"/>
                <a:gd name="T29" fmla="*/ 87 h 111"/>
                <a:gd name="T30" fmla="*/ 56 w 110"/>
                <a:gd name="T31" fmla="*/ 82 h 111"/>
                <a:gd name="T32" fmla="*/ 49 w 110"/>
                <a:gd name="T33" fmla="*/ 78 h 111"/>
                <a:gd name="T34" fmla="*/ 42 w 110"/>
                <a:gd name="T35" fmla="*/ 73 h 111"/>
                <a:gd name="T36" fmla="*/ 42 w 110"/>
                <a:gd name="T37" fmla="*/ 42 h 111"/>
                <a:gd name="T38" fmla="*/ 40 w 110"/>
                <a:gd name="T39" fmla="*/ 26 h 111"/>
                <a:gd name="T40" fmla="*/ 35 w 110"/>
                <a:gd name="T41" fmla="*/ 19 h 111"/>
                <a:gd name="T42" fmla="*/ 33 w 110"/>
                <a:gd name="T43" fmla="*/ 18 h 111"/>
                <a:gd name="T44" fmla="*/ 9 w 110"/>
                <a:gd name="T45" fmla="*/ 51 h 111"/>
                <a:gd name="T46" fmla="*/ 0 w 110"/>
                <a:gd name="T47" fmla="*/ 45 h 111"/>
                <a:gd name="T48" fmla="*/ 22 w 110"/>
                <a:gd name="T49" fmla="*/ 8 h 111"/>
                <a:gd name="T50" fmla="*/ 22 w 110"/>
                <a:gd name="T51" fmla="*/ 7 h 111"/>
                <a:gd name="T52" fmla="*/ 22 w 110"/>
                <a:gd name="T53" fmla="*/ 6 h 111"/>
                <a:gd name="T54" fmla="*/ 22 w 110"/>
                <a:gd name="T55" fmla="*/ 4 h 111"/>
                <a:gd name="T56" fmla="*/ 22 w 110"/>
                <a:gd name="T57" fmla="*/ 0 h 111"/>
                <a:gd name="T58" fmla="*/ 41 w 110"/>
                <a:gd name="T59" fmla="*/ 15 h 111"/>
                <a:gd name="T60" fmla="*/ 48 w 110"/>
                <a:gd name="T61" fmla="*/ 38 h 111"/>
                <a:gd name="T62" fmla="*/ 49 w 110"/>
                <a:gd name="T63" fmla="*/ 59 h 111"/>
                <a:gd name="T64" fmla="*/ 49 w 110"/>
                <a:gd name="T65" fmla="*/ 68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0" h="111">
                  <a:moveTo>
                    <a:pt x="49" y="68"/>
                  </a:moveTo>
                  <a:lnTo>
                    <a:pt x="110" y="109"/>
                  </a:lnTo>
                  <a:lnTo>
                    <a:pt x="109" y="110"/>
                  </a:lnTo>
                  <a:lnTo>
                    <a:pt x="108" y="110"/>
                  </a:lnTo>
                  <a:lnTo>
                    <a:pt x="106" y="111"/>
                  </a:lnTo>
                  <a:lnTo>
                    <a:pt x="106" y="111"/>
                  </a:lnTo>
                  <a:lnTo>
                    <a:pt x="105" y="111"/>
                  </a:lnTo>
                  <a:lnTo>
                    <a:pt x="103" y="110"/>
                  </a:lnTo>
                  <a:lnTo>
                    <a:pt x="100" y="108"/>
                  </a:lnTo>
                  <a:lnTo>
                    <a:pt x="95" y="105"/>
                  </a:lnTo>
                  <a:lnTo>
                    <a:pt x="89" y="102"/>
                  </a:lnTo>
                  <a:lnTo>
                    <a:pt x="82" y="98"/>
                  </a:lnTo>
                  <a:lnTo>
                    <a:pt x="75" y="95"/>
                  </a:lnTo>
                  <a:lnTo>
                    <a:pt x="68" y="90"/>
                  </a:lnTo>
                  <a:lnTo>
                    <a:pt x="63" y="87"/>
                  </a:lnTo>
                  <a:lnTo>
                    <a:pt x="56" y="82"/>
                  </a:lnTo>
                  <a:lnTo>
                    <a:pt x="49" y="78"/>
                  </a:lnTo>
                  <a:lnTo>
                    <a:pt x="42" y="73"/>
                  </a:lnTo>
                  <a:lnTo>
                    <a:pt x="42" y="42"/>
                  </a:lnTo>
                  <a:lnTo>
                    <a:pt x="40" y="26"/>
                  </a:lnTo>
                  <a:lnTo>
                    <a:pt x="35" y="19"/>
                  </a:lnTo>
                  <a:lnTo>
                    <a:pt x="33" y="18"/>
                  </a:lnTo>
                  <a:lnTo>
                    <a:pt x="9" y="51"/>
                  </a:lnTo>
                  <a:lnTo>
                    <a:pt x="0" y="45"/>
                  </a:lnTo>
                  <a:lnTo>
                    <a:pt x="22" y="8"/>
                  </a:lnTo>
                  <a:lnTo>
                    <a:pt x="22" y="7"/>
                  </a:lnTo>
                  <a:lnTo>
                    <a:pt x="22" y="6"/>
                  </a:lnTo>
                  <a:lnTo>
                    <a:pt x="22" y="4"/>
                  </a:lnTo>
                  <a:lnTo>
                    <a:pt x="22" y="0"/>
                  </a:lnTo>
                  <a:lnTo>
                    <a:pt x="41" y="15"/>
                  </a:lnTo>
                  <a:lnTo>
                    <a:pt x="48" y="38"/>
                  </a:lnTo>
                  <a:lnTo>
                    <a:pt x="49" y="59"/>
                  </a:lnTo>
                  <a:lnTo>
                    <a:pt x="49"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14" name="Freeform 154"/>
            <p:cNvSpPr>
              <a:spLocks/>
            </p:cNvSpPr>
            <p:nvPr/>
          </p:nvSpPr>
          <p:spPr bwMode="auto">
            <a:xfrm>
              <a:off x="5835650" y="4718051"/>
              <a:ext cx="142875" cy="187325"/>
            </a:xfrm>
            <a:custGeom>
              <a:avLst/>
              <a:gdLst>
                <a:gd name="T0" fmla="*/ 0 w 181"/>
                <a:gd name="T1" fmla="*/ 9 h 235"/>
                <a:gd name="T2" fmla="*/ 154 w 181"/>
                <a:gd name="T3" fmla="*/ 235 h 235"/>
                <a:gd name="T4" fmla="*/ 181 w 181"/>
                <a:gd name="T5" fmla="*/ 218 h 235"/>
                <a:gd name="T6" fmla="*/ 40 w 181"/>
                <a:gd name="T7" fmla="*/ 0 h 235"/>
                <a:gd name="T8" fmla="*/ 0 w 181"/>
                <a:gd name="T9" fmla="*/ 9 h 235"/>
              </a:gdLst>
              <a:ahLst/>
              <a:cxnLst>
                <a:cxn ang="0">
                  <a:pos x="T0" y="T1"/>
                </a:cxn>
                <a:cxn ang="0">
                  <a:pos x="T2" y="T3"/>
                </a:cxn>
                <a:cxn ang="0">
                  <a:pos x="T4" y="T5"/>
                </a:cxn>
                <a:cxn ang="0">
                  <a:pos x="T6" y="T7"/>
                </a:cxn>
                <a:cxn ang="0">
                  <a:pos x="T8" y="T9"/>
                </a:cxn>
              </a:cxnLst>
              <a:rect l="0" t="0" r="r" b="b"/>
              <a:pathLst>
                <a:path w="181" h="235">
                  <a:moveTo>
                    <a:pt x="0" y="9"/>
                  </a:moveTo>
                  <a:lnTo>
                    <a:pt x="154" y="235"/>
                  </a:lnTo>
                  <a:lnTo>
                    <a:pt x="181" y="218"/>
                  </a:lnTo>
                  <a:lnTo>
                    <a:pt x="40" y="0"/>
                  </a:lnTo>
                  <a:lnTo>
                    <a:pt x="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15" name="Freeform 155"/>
            <p:cNvSpPr>
              <a:spLocks/>
            </p:cNvSpPr>
            <p:nvPr/>
          </p:nvSpPr>
          <p:spPr bwMode="auto">
            <a:xfrm>
              <a:off x="6018213" y="5121276"/>
              <a:ext cx="111125" cy="106363"/>
            </a:xfrm>
            <a:custGeom>
              <a:avLst/>
              <a:gdLst>
                <a:gd name="T0" fmla="*/ 12 w 141"/>
                <a:gd name="T1" fmla="*/ 58 h 134"/>
                <a:gd name="T2" fmla="*/ 10 w 141"/>
                <a:gd name="T3" fmla="*/ 62 h 134"/>
                <a:gd name="T4" fmla="*/ 5 w 141"/>
                <a:gd name="T5" fmla="*/ 71 h 134"/>
                <a:gd name="T6" fmla="*/ 5 w 141"/>
                <a:gd name="T7" fmla="*/ 84 h 134"/>
                <a:gd name="T8" fmla="*/ 14 w 141"/>
                <a:gd name="T9" fmla="*/ 94 h 134"/>
                <a:gd name="T10" fmla="*/ 15 w 141"/>
                <a:gd name="T11" fmla="*/ 94 h 134"/>
                <a:gd name="T12" fmla="*/ 19 w 141"/>
                <a:gd name="T13" fmla="*/ 93 h 134"/>
                <a:gd name="T14" fmla="*/ 23 w 141"/>
                <a:gd name="T15" fmla="*/ 93 h 134"/>
                <a:gd name="T16" fmla="*/ 29 w 141"/>
                <a:gd name="T17" fmla="*/ 96 h 134"/>
                <a:gd name="T18" fmla="*/ 37 w 141"/>
                <a:gd name="T19" fmla="*/ 99 h 134"/>
                <a:gd name="T20" fmla="*/ 45 w 141"/>
                <a:gd name="T21" fmla="*/ 107 h 134"/>
                <a:gd name="T22" fmla="*/ 56 w 141"/>
                <a:gd name="T23" fmla="*/ 117 h 134"/>
                <a:gd name="T24" fmla="*/ 66 w 141"/>
                <a:gd name="T25" fmla="*/ 134 h 134"/>
                <a:gd name="T26" fmla="*/ 67 w 141"/>
                <a:gd name="T27" fmla="*/ 134 h 134"/>
                <a:gd name="T28" fmla="*/ 71 w 141"/>
                <a:gd name="T29" fmla="*/ 134 h 134"/>
                <a:gd name="T30" fmla="*/ 76 w 141"/>
                <a:gd name="T31" fmla="*/ 134 h 134"/>
                <a:gd name="T32" fmla="*/ 82 w 141"/>
                <a:gd name="T33" fmla="*/ 134 h 134"/>
                <a:gd name="T34" fmla="*/ 89 w 141"/>
                <a:gd name="T35" fmla="*/ 134 h 134"/>
                <a:gd name="T36" fmla="*/ 96 w 141"/>
                <a:gd name="T37" fmla="*/ 134 h 134"/>
                <a:gd name="T38" fmla="*/ 102 w 141"/>
                <a:gd name="T39" fmla="*/ 134 h 134"/>
                <a:gd name="T40" fmla="*/ 106 w 141"/>
                <a:gd name="T41" fmla="*/ 132 h 134"/>
                <a:gd name="T42" fmla="*/ 141 w 141"/>
                <a:gd name="T43" fmla="*/ 131 h 134"/>
                <a:gd name="T44" fmla="*/ 141 w 141"/>
                <a:gd name="T45" fmla="*/ 130 h 134"/>
                <a:gd name="T46" fmla="*/ 141 w 141"/>
                <a:gd name="T47" fmla="*/ 127 h 134"/>
                <a:gd name="T48" fmla="*/ 139 w 141"/>
                <a:gd name="T49" fmla="*/ 123 h 134"/>
                <a:gd name="T50" fmla="*/ 136 w 141"/>
                <a:gd name="T51" fmla="*/ 120 h 134"/>
                <a:gd name="T52" fmla="*/ 102 w 141"/>
                <a:gd name="T53" fmla="*/ 113 h 134"/>
                <a:gd name="T54" fmla="*/ 101 w 141"/>
                <a:gd name="T55" fmla="*/ 112 h 134"/>
                <a:gd name="T56" fmla="*/ 98 w 141"/>
                <a:gd name="T57" fmla="*/ 109 h 134"/>
                <a:gd name="T58" fmla="*/ 94 w 141"/>
                <a:gd name="T59" fmla="*/ 105 h 134"/>
                <a:gd name="T60" fmla="*/ 89 w 141"/>
                <a:gd name="T61" fmla="*/ 100 h 134"/>
                <a:gd name="T62" fmla="*/ 83 w 141"/>
                <a:gd name="T63" fmla="*/ 94 h 134"/>
                <a:gd name="T64" fmla="*/ 76 w 141"/>
                <a:gd name="T65" fmla="*/ 88 h 134"/>
                <a:gd name="T66" fmla="*/ 71 w 141"/>
                <a:gd name="T67" fmla="*/ 81 h 134"/>
                <a:gd name="T68" fmla="*/ 66 w 141"/>
                <a:gd name="T69" fmla="*/ 75 h 134"/>
                <a:gd name="T70" fmla="*/ 60 w 141"/>
                <a:gd name="T71" fmla="*/ 66 h 134"/>
                <a:gd name="T72" fmla="*/ 57 w 141"/>
                <a:gd name="T73" fmla="*/ 61 h 134"/>
                <a:gd name="T74" fmla="*/ 57 w 141"/>
                <a:gd name="T75" fmla="*/ 59 h 134"/>
                <a:gd name="T76" fmla="*/ 57 w 141"/>
                <a:gd name="T77" fmla="*/ 58 h 134"/>
                <a:gd name="T78" fmla="*/ 49 w 141"/>
                <a:gd name="T79" fmla="*/ 2 h 134"/>
                <a:gd name="T80" fmla="*/ 0 w 141"/>
                <a:gd name="T81" fmla="*/ 0 h 134"/>
                <a:gd name="T82" fmla="*/ 12 w 141"/>
                <a:gd name="T83" fmla="*/ 58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1" h="134">
                  <a:moveTo>
                    <a:pt x="12" y="58"/>
                  </a:moveTo>
                  <a:lnTo>
                    <a:pt x="10" y="62"/>
                  </a:lnTo>
                  <a:lnTo>
                    <a:pt x="5" y="71"/>
                  </a:lnTo>
                  <a:lnTo>
                    <a:pt x="5" y="84"/>
                  </a:lnTo>
                  <a:lnTo>
                    <a:pt x="14" y="94"/>
                  </a:lnTo>
                  <a:lnTo>
                    <a:pt x="15" y="94"/>
                  </a:lnTo>
                  <a:lnTo>
                    <a:pt x="19" y="93"/>
                  </a:lnTo>
                  <a:lnTo>
                    <a:pt x="23" y="93"/>
                  </a:lnTo>
                  <a:lnTo>
                    <a:pt x="29" y="96"/>
                  </a:lnTo>
                  <a:lnTo>
                    <a:pt x="37" y="99"/>
                  </a:lnTo>
                  <a:lnTo>
                    <a:pt x="45" y="107"/>
                  </a:lnTo>
                  <a:lnTo>
                    <a:pt x="56" y="117"/>
                  </a:lnTo>
                  <a:lnTo>
                    <a:pt x="66" y="134"/>
                  </a:lnTo>
                  <a:lnTo>
                    <a:pt x="67" y="134"/>
                  </a:lnTo>
                  <a:lnTo>
                    <a:pt x="71" y="134"/>
                  </a:lnTo>
                  <a:lnTo>
                    <a:pt x="76" y="134"/>
                  </a:lnTo>
                  <a:lnTo>
                    <a:pt x="82" y="134"/>
                  </a:lnTo>
                  <a:lnTo>
                    <a:pt x="89" y="134"/>
                  </a:lnTo>
                  <a:lnTo>
                    <a:pt x="96" y="134"/>
                  </a:lnTo>
                  <a:lnTo>
                    <a:pt x="102" y="134"/>
                  </a:lnTo>
                  <a:lnTo>
                    <a:pt x="106" y="132"/>
                  </a:lnTo>
                  <a:lnTo>
                    <a:pt x="141" y="131"/>
                  </a:lnTo>
                  <a:lnTo>
                    <a:pt x="141" y="130"/>
                  </a:lnTo>
                  <a:lnTo>
                    <a:pt x="141" y="127"/>
                  </a:lnTo>
                  <a:lnTo>
                    <a:pt x="139" y="123"/>
                  </a:lnTo>
                  <a:lnTo>
                    <a:pt x="136" y="120"/>
                  </a:lnTo>
                  <a:lnTo>
                    <a:pt x="102" y="113"/>
                  </a:lnTo>
                  <a:lnTo>
                    <a:pt x="101" y="112"/>
                  </a:lnTo>
                  <a:lnTo>
                    <a:pt x="98" y="109"/>
                  </a:lnTo>
                  <a:lnTo>
                    <a:pt x="94" y="105"/>
                  </a:lnTo>
                  <a:lnTo>
                    <a:pt x="89" y="100"/>
                  </a:lnTo>
                  <a:lnTo>
                    <a:pt x="83" y="94"/>
                  </a:lnTo>
                  <a:lnTo>
                    <a:pt x="76" y="88"/>
                  </a:lnTo>
                  <a:lnTo>
                    <a:pt x="71" y="81"/>
                  </a:lnTo>
                  <a:lnTo>
                    <a:pt x="66" y="75"/>
                  </a:lnTo>
                  <a:lnTo>
                    <a:pt x="60" y="66"/>
                  </a:lnTo>
                  <a:lnTo>
                    <a:pt x="57" y="61"/>
                  </a:lnTo>
                  <a:lnTo>
                    <a:pt x="57" y="59"/>
                  </a:lnTo>
                  <a:lnTo>
                    <a:pt x="57" y="58"/>
                  </a:lnTo>
                  <a:lnTo>
                    <a:pt x="49" y="2"/>
                  </a:lnTo>
                  <a:lnTo>
                    <a:pt x="0" y="0"/>
                  </a:lnTo>
                  <a:lnTo>
                    <a:pt x="12" y="58"/>
                  </a:lnTo>
                  <a:close/>
                </a:path>
              </a:pathLst>
            </a:custGeom>
            <a:solidFill>
              <a:srgbClr val="A5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48" name="Freeform 156"/>
            <p:cNvSpPr>
              <a:spLocks/>
            </p:cNvSpPr>
            <p:nvPr/>
          </p:nvSpPr>
          <p:spPr bwMode="auto">
            <a:xfrm>
              <a:off x="6024563" y="5192714"/>
              <a:ext cx="104775" cy="39688"/>
            </a:xfrm>
            <a:custGeom>
              <a:avLst/>
              <a:gdLst>
                <a:gd name="T0" fmla="*/ 60 w 133"/>
                <a:gd name="T1" fmla="*/ 42 h 51"/>
                <a:gd name="T2" fmla="*/ 133 w 133"/>
                <a:gd name="T3" fmla="*/ 41 h 51"/>
                <a:gd name="T4" fmla="*/ 132 w 133"/>
                <a:gd name="T5" fmla="*/ 42 h 51"/>
                <a:gd name="T6" fmla="*/ 132 w 133"/>
                <a:gd name="T7" fmla="*/ 45 h 51"/>
                <a:gd name="T8" fmla="*/ 132 w 133"/>
                <a:gd name="T9" fmla="*/ 46 h 51"/>
                <a:gd name="T10" fmla="*/ 132 w 133"/>
                <a:gd name="T11" fmla="*/ 46 h 51"/>
                <a:gd name="T12" fmla="*/ 131 w 133"/>
                <a:gd name="T13" fmla="*/ 46 h 51"/>
                <a:gd name="T14" fmla="*/ 128 w 133"/>
                <a:gd name="T15" fmla="*/ 46 h 51"/>
                <a:gd name="T16" fmla="*/ 124 w 133"/>
                <a:gd name="T17" fmla="*/ 47 h 51"/>
                <a:gd name="T18" fmla="*/ 119 w 133"/>
                <a:gd name="T19" fmla="*/ 47 h 51"/>
                <a:gd name="T20" fmla="*/ 112 w 133"/>
                <a:gd name="T21" fmla="*/ 48 h 51"/>
                <a:gd name="T22" fmla="*/ 104 w 133"/>
                <a:gd name="T23" fmla="*/ 48 h 51"/>
                <a:gd name="T24" fmla="*/ 96 w 133"/>
                <a:gd name="T25" fmla="*/ 49 h 51"/>
                <a:gd name="T26" fmla="*/ 88 w 133"/>
                <a:gd name="T27" fmla="*/ 49 h 51"/>
                <a:gd name="T28" fmla="*/ 81 w 133"/>
                <a:gd name="T29" fmla="*/ 49 h 51"/>
                <a:gd name="T30" fmla="*/ 73 w 133"/>
                <a:gd name="T31" fmla="*/ 49 h 51"/>
                <a:gd name="T32" fmla="*/ 65 w 133"/>
                <a:gd name="T33" fmla="*/ 49 h 51"/>
                <a:gd name="T34" fmla="*/ 57 w 133"/>
                <a:gd name="T35" fmla="*/ 49 h 51"/>
                <a:gd name="T36" fmla="*/ 48 w 133"/>
                <a:gd name="T37" fmla="*/ 34 h 51"/>
                <a:gd name="T38" fmla="*/ 40 w 133"/>
                <a:gd name="T39" fmla="*/ 24 h 51"/>
                <a:gd name="T40" fmla="*/ 33 w 133"/>
                <a:gd name="T41" fmla="*/ 16 h 51"/>
                <a:gd name="T42" fmla="*/ 27 w 133"/>
                <a:gd name="T43" fmla="*/ 11 h 51"/>
                <a:gd name="T44" fmla="*/ 23 w 133"/>
                <a:gd name="T45" fmla="*/ 10 h 51"/>
                <a:gd name="T46" fmla="*/ 20 w 133"/>
                <a:gd name="T47" fmla="*/ 9 h 51"/>
                <a:gd name="T48" fmla="*/ 19 w 133"/>
                <a:gd name="T49" fmla="*/ 9 h 51"/>
                <a:gd name="T50" fmla="*/ 18 w 133"/>
                <a:gd name="T51" fmla="*/ 9 h 51"/>
                <a:gd name="T52" fmla="*/ 16 w 133"/>
                <a:gd name="T53" fmla="*/ 51 h 51"/>
                <a:gd name="T54" fmla="*/ 7 w 133"/>
                <a:gd name="T55" fmla="*/ 51 h 51"/>
                <a:gd name="T56" fmla="*/ 5 w 133"/>
                <a:gd name="T57" fmla="*/ 8 h 51"/>
                <a:gd name="T58" fmla="*/ 5 w 133"/>
                <a:gd name="T59" fmla="*/ 8 h 51"/>
                <a:gd name="T60" fmla="*/ 4 w 133"/>
                <a:gd name="T61" fmla="*/ 6 h 51"/>
                <a:gd name="T62" fmla="*/ 2 w 133"/>
                <a:gd name="T63" fmla="*/ 4 h 51"/>
                <a:gd name="T64" fmla="*/ 0 w 133"/>
                <a:gd name="T65" fmla="*/ 1 h 51"/>
                <a:gd name="T66" fmla="*/ 12 w 133"/>
                <a:gd name="T67" fmla="*/ 0 h 51"/>
                <a:gd name="T68" fmla="*/ 23 w 133"/>
                <a:gd name="T69" fmla="*/ 3 h 51"/>
                <a:gd name="T70" fmla="*/ 34 w 133"/>
                <a:gd name="T71" fmla="*/ 9 h 51"/>
                <a:gd name="T72" fmla="*/ 43 w 133"/>
                <a:gd name="T73" fmla="*/ 18 h 51"/>
                <a:gd name="T74" fmla="*/ 50 w 133"/>
                <a:gd name="T75" fmla="*/ 26 h 51"/>
                <a:gd name="T76" fmla="*/ 56 w 133"/>
                <a:gd name="T77" fmla="*/ 34 h 51"/>
                <a:gd name="T78" fmla="*/ 59 w 133"/>
                <a:gd name="T79" fmla="*/ 40 h 51"/>
                <a:gd name="T80" fmla="*/ 60 w 133"/>
                <a:gd name="T81" fmla="*/ 4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3" h="51">
                  <a:moveTo>
                    <a:pt x="60" y="42"/>
                  </a:moveTo>
                  <a:lnTo>
                    <a:pt x="133" y="41"/>
                  </a:lnTo>
                  <a:lnTo>
                    <a:pt x="132" y="42"/>
                  </a:lnTo>
                  <a:lnTo>
                    <a:pt x="132" y="45"/>
                  </a:lnTo>
                  <a:lnTo>
                    <a:pt x="132" y="46"/>
                  </a:lnTo>
                  <a:lnTo>
                    <a:pt x="132" y="46"/>
                  </a:lnTo>
                  <a:lnTo>
                    <a:pt x="131" y="46"/>
                  </a:lnTo>
                  <a:lnTo>
                    <a:pt x="128" y="46"/>
                  </a:lnTo>
                  <a:lnTo>
                    <a:pt x="124" y="47"/>
                  </a:lnTo>
                  <a:lnTo>
                    <a:pt x="119" y="47"/>
                  </a:lnTo>
                  <a:lnTo>
                    <a:pt x="112" y="48"/>
                  </a:lnTo>
                  <a:lnTo>
                    <a:pt x="104" y="48"/>
                  </a:lnTo>
                  <a:lnTo>
                    <a:pt x="96" y="49"/>
                  </a:lnTo>
                  <a:lnTo>
                    <a:pt x="88" y="49"/>
                  </a:lnTo>
                  <a:lnTo>
                    <a:pt x="81" y="49"/>
                  </a:lnTo>
                  <a:lnTo>
                    <a:pt x="73" y="49"/>
                  </a:lnTo>
                  <a:lnTo>
                    <a:pt x="65" y="49"/>
                  </a:lnTo>
                  <a:lnTo>
                    <a:pt x="57" y="49"/>
                  </a:lnTo>
                  <a:lnTo>
                    <a:pt x="48" y="34"/>
                  </a:lnTo>
                  <a:lnTo>
                    <a:pt x="40" y="24"/>
                  </a:lnTo>
                  <a:lnTo>
                    <a:pt x="33" y="16"/>
                  </a:lnTo>
                  <a:lnTo>
                    <a:pt x="27" y="11"/>
                  </a:lnTo>
                  <a:lnTo>
                    <a:pt x="23" y="10"/>
                  </a:lnTo>
                  <a:lnTo>
                    <a:pt x="20" y="9"/>
                  </a:lnTo>
                  <a:lnTo>
                    <a:pt x="19" y="9"/>
                  </a:lnTo>
                  <a:lnTo>
                    <a:pt x="18" y="9"/>
                  </a:lnTo>
                  <a:lnTo>
                    <a:pt x="16" y="51"/>
                  </a:lnTo>
                  <a:lnTo>
                    <a:pt x="7" y="51"/>
                  </a:lnTo>
                  <a:lnTo>
                    <a:pt x="5" y="8"/>
                  </a:lnTo>
                  <a:lnTo>
                    <a:pt x="5" y="8"/>
                  </a:lnTo>
                  <a:lnTo>
                    <a:pt x="4" y="6"/>
                  </a:lnTo>
                  <a:lnTo>
                    <a:pt x="2" y="4"/>
                  </a:lnTo>
                  <a:lnTo>
                    <a:pt x="0" y="1"/>
                  </a:lnTo>
                  <a:lnTo>
                    <a:pt x="12" y="0"/>
                  </a:lnTo>
                  <a:lnTo>
                    <a:pt x="23" y="3"/>
                  </a:lnTo>
                  <a:lnTo>
                    <a:pt x="34" y="9"/>
                  </a:lnTo>
                  <a:lnTo>
                    <a:pt x="43" y="18"/>
                  </a:lnTo>
                  <a:lnTo>
                    <a:pt x="50" y="26"/>
                  </a:lnTo>
                  <a:lnTo>
                    <a:pt x="56" y="34"/>
                  </a:lnTo>
                  <a:lnTo>
                    <a:pt x="59" y="40"/>
                  </a:lnTo>
                  <a:lnTo>
                    <a:pt x="60" y="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49" name="Freeform 157"/>
            <p:cNvSpPr>
              <a:spLocks/>
            </p:cNvSpPr>
            <p:nvPr/>
          </p:nvSpPr>
          <p:spPr bwMode="auto">
            <a:xfrm>
              <a:off x="5634038" y="4891089"/>
              <a:ext cx="434975" cy="258763"/>
            </a:xfrm>
            <a:custGeom>
              <a:avLst/>
              <a:gdLst>
                <a:gd name="T0" fmla="*/ 255 w 549"/>
                <a:gd name="T1" fmla="*/ 31 h 325"/>
                <a:gd name="T2" fmla="*/ 0 w 549"/>
                <a:gd name="T3" fmla="*/ 282 h 325"/>
                <a:gd name="T4" fmla="*/ 549 w 549"/>
                <a:gd name="T5" fmla="*/ 325 h 325"/>
                <a:gd name="T6" fmla="*/ 436 w 549"/>
                <a:gd name="T7" fmla="*/ 0 h 325"/>
                <a:gd name="T8" fmla="*/ 255 w 549"/>
                <a:gd name="T9" fmla="*/ 31 h 325"/>
              </a:gdLst>
              <a:ahLst/>
              <a:cxnLst>
                <a:cxn ang="0">
                  <a:pos x="T0" y="T1"/>
                </a:cxn>
                <a:cxn ang="0">
                  <a:pos x="T2" y="T3"/>
                </a:cxn>
                <a:cxn ang="0">
                  <a:pos x="T4" y="T5"/>
                </a:cxn>
                <a:cxn ang="0">
                  <a:pos x="T6" y="T7"/>
                </a:cxn>
                <a:cxn ang="0">
                  <a:pos x="T8" y="T9"/>
                </a:cxn>
              </a:cxnLst>
              <a:rect l="0" t="0" r="r" b="b"/>
              <a:pathLst>
                <a:path w="549" h="325">
                  <a:moveTo>
                    <a:pt x="255" y="31"/>
                  </a:moveTo>
                  <a:lnTo>
                    <a:pt x="0" y="282"/>
                  </a:lnTo>
                  <a:lnTo>
                    <a:pt x="549" y="325"/>
                  </a:lnTo>
                  <a:lnTo>
                    <a:pt x="436" y="0"/>
                  </a:lnTo>
                  <a:lnTo>
                    <a:pt x="255"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50" name="Freeform 158"/>
            <p:cNvSpPr>
              <a:spLocks/>
            </p:cNvSpPr>
            <p:nvPr/>
          </p:nvSpPr>
          <p:spPr bwMode="auto">
            <a:xfrm>
              <a:off x="5705475" y="4418014"/>
              <a:ext cx="206375" cy="347663"/>
            </a:xfrm>
            <a:custGeom>
              <a:avLst/>
              <a:gdLst>
                <a:gd name="T0" fmla="*/ 74 w 261"/>
                <a:gd name="T1" fmla="*/ 0 h 439"/>
                <a:gd name="T2" fmla="*/ 75 w 261"/>
                <a:gd name="T3" fmla="*/ 5 h 439"/>
                <a:gd name="T4" fmla="*/ 80 w 261"/>
                <a:gd name="T5" fmla="*/ 21 h 439"/>
                <a:gd name="T6" fmla="*/ 87 w 261"/>
                <a:gd name="T7" fmla="*/ 45 h 439"/>
                <a:gd name="T8" fmla="*/ 96 w 261"/>
                <a:gd name="T9" fmla="*/ 72 h 439"/>
                <a:gd name="T10" fmla="*/ 106 w 261"/>
                <a:gd name="T11" fmla="*/ 103 h 439"/>
                <a:gd name="T12" fmla="*/ 118 w 261"/>
                <a:gd name="T13" fmla="*/ 134 h 439"/>
                <a:gd name="T14" fmla="*/ 128 w 261"/>
                <a:gd name="T15" fmla="*/ 164 h 439"/>
                <a:gd name="T16" fmla="*/ 140 w 261"/>
                <a:gd name="T17" fmla="*/ 189 h 439"/>
                <a:gd name="T18" fmla="*/ 155 w 261"/>
                <a:gd name="T19" fmla="*/ 215 h 439"/>
                <a:gd name="T20" fmla="*/ 173 w 261"/>
                <a:gd name="T21" fmla="*/ 245 h 439"/>
                <a:gd name="T22" fmla="*/ 193 w 261"/>
                <a:gd name="T23" fmla="*/ 277 h 439"/>
                <a:gd name="T24" fmla="*/ 212 w 261"/>
                <a:gd name="T25" fmla="*/ 308 h 439"/>
                <a:gd name="T26" fmla="*/ 231 w 261"/>
                <a:gd name="T27" fmla="*/ 336 h 439"/>
                <a:gd name="T28" fmla="*/ 247 w 261"/>
                <a:gd name="T29" fmla="*/ 359 h 439"/>
                <a:gd name="T30" fmla="*/ 257 w 261"/>
                <a:gd name="T31" fmla="*/ 374 h 439"/>
                <a:gd name="T32" fmla="*/ 261 w 261"/>
                <a:gd name="T33" fmla="*/ 380 h 439"/>
                <a:gd name="T34" fmla="*/ 257 w 261"/>
                <a:gd name="T35" fmla="*/ 382 h 439"/>
                <a:gd name="T36" fmla="*/ 246 w 261"/>
                <a:gd name="T37" fmla="*/ 390 h 439"/>
                <a:gd name="T38" fmla="*/ 228 w 261"/>
                <a:gd name="T39" fmla="*/ 400 h 439"/>
                <a:gd name="T40" fmla="*/ 206 w 261"/>
                <a:gd name="T41" fmla="*/ 411 h 439"/>
                <a:gd name="T42" fmla="*/ 180 w 261"/>
                <a:gd name="T43" fmla="*/ 423 h 439"/>
                <a:gd name="T44" fmla="*/ 152 w 261"/>
                <a:gd name="T45" fmla="*/ 432 h 439"/>
                <a:gd name="T46" fmla="*/ 121 w 261"/>
                <a:gd name="T47" fmla="*/ 438 h 439"/>
                <a:gd name="T48" fmla="*/ 90 w 261"/>
                <a:gd name="T49" fmla="*/ 439 h 439"/>
                <a:gd name="T50" fmla="*/ 89 w 261"/>
                <a:gd name="T51" fmla="*/ 432 h 439"/>
                <a:gd name="T52" fmla="*/ 85 w 261"/>
                <a:gd name="T53" fmla="*/ 412 h 439"/>
                <a:gd name="T54" fmla="*/ 80 w 261"/>
                <a:gd name="T55" fmla="*/ 383 h 439"/>
                <a:gd name="T56" fmla="*/ 73 w 261"/>
                <a:gd name="T57" fmla="*/ 348 h 439"/>
                <a:gd name="T58" fmla="*/ 65 w 261"/>
                <a:gd name="T59" fmla="*/ 310 h 439"/>
                <a:gd name="T60" fmla="*/ 55 w 261"/>
                <a:gd name="T61" fmla="*/ 270 h 439"/>
                <a:gd name="T62" fmla="*/ 45 w 261"/>
                <a:gd name="T63" fmla="*/ 234 h 439"/>
                <a:gd name="T64" fmla="*/ 35 w 261"/>
                <a:gd name="T65" fmla="*/ 201 h 439"/>
                <a:gd name="T66" fmla="*/ 26 w 261"/>
                <a:gd name="T67" fmla="*/ 174 h 439"/>
                <a:gd name="T68" fmla="*/ 17 w 261"/>
                <a:gd name="T69" fmla="*/ 148 h 439"/>
                <a:gd name="T70" fmla="*/ 12 w 261"/>
                <a:gd name="T71" fmla="*/ 124 h 439"/>
                <a:gd name="T72" fmla="*/ 7 w 261"/>
                <a:gd name="T73" fmla="*/ 101 h 439"/>
                <a:gd name="T74" fmla="*/ 4 w 261"/>
                <a:gd name="T75" fmla="*/ 83 h 439"/>
                <a:gd name="T76" fmla="*/ 1 w 261"/>
                <a:gd name="T77" fmla="*/ 68 h 439"/>
                <a:gd name="T78" fmla="*/ 0 w 261"/>
                <a:gd name="T79" fmla="*/ 56 h 439"/>
                <a:gd name="T80" fmla="*/ 0 w 261"/>
                <a:gd name="T81" fmla="*/ 50 h 439"/>
                <a:gd name="T82" fmla="*/ 1 w 261"/>
                <a:gd name="T83" fmla="*/ 46 h 439"/>
                <a:gd name="T84" fmla="*/ 4 w 261"/>
                <a:gd name="T85" fmla="*/ 39 h 439"/>
                <a:gd name="T86" fmla="*/ 7 w 261"/>
                <a:gd name="T87" fmla="*/ 32 h 439"/>
                <a:gd name="T88" fmla="*/ 13 w 261"/>
                <a:gd name="T89" fmla="*/ 25 h 439"/>
                <a:gd name="T90" fmla="*/ 22 w 261"/>
                <a:gd name="T91" fmla="*/ 18 h 439"/>
                <a:gd name="T92" fmla="*/ 35 w 261"/>
                <a:gd name="T93" fmla="*/ 11 h 439"/>
                <a:gd name="T94" fmla="*/ 52 w 261"/>
                <a:gd name="T95" fmla="*/ 4 h 439"/>
                <a:gd name="T96" fmla="*/ 74 w 261"/>
                <a:gd name="T97"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61" h="439">
                  <a:moveTo>
                    <a:pt x="74" y="0"/>
                  </a:moveTo>
                  <a:lnTo>
                    <a:pt x="75" y="5"/>
                  </a:lnTo>
                  <a:lnTo>
                    <a:pt x="80" y="21"/>
                  </a:lnTo>
                  <a:lnTo>
                    <a:pt x="87" y="45"/>
                  </a:lnTo>
                  <a:lnTo>
                    <a:pt x="96" y="72"/>
                  </a:lnTo>
                  <a:lnTo>
                    <a:pt x="106" y="103"/>
                  </a:lnTo>
                  <a:lnTo>
                    <a:pt x="118" y="134"/>
                  </a:lnTo>
                  <a:lnTo>
                    <a:pt x="128" y="164"/>
                  </a:lnTo>
                  <a:lnTo>
                    <a:pt x="140" y="189"/>
                  </a:lnTo>
                  <a:lnTo>
                    <a:pt x="155" y="215"/>
                  </a:lnTo>
                  <a:lnTo>
                    <a:pt x="173" y="245"/>
                  </a:lnTo>
                  <a:lnTo>
                    <a:pt x="193" y="277"/>
                  </a:lnTo>
                  <a:lnTo>
                    <a:pt x="212" y="308"/>
                  </a:lnTo>
                  <a:lnTo>
                    <a:pt x="231" y="336"/>
                  </a:lnTo>
                  <a:lnTo>
                    <a:pt x="247" y="359"/>
                  </a:lnTo>
                  <a:lnTo>
                    <a:pt x="257" y="374"/>
                  </a:lnTo>
                  <a:lnTo>
                    <a:pt x="261" y="380"/>
                  </a:lnTo>
                  <a:lnTo>
                    <a:pt x="257" y="382"/>
                  </a:lnTo>
                  <a:lnTo>
                    <a:pt x="246" y="390"/>
                  </a:lnTo>
                  <a:lnTo>
                    <a:pt x="228" y="400"/>
                  </a:lnTo>
                  <a:lnTo>
                    <a:pt x="206" y="411"/>
                  </a:lnTo>
                  <a:lnTo>
                    <a:pt x="180" y="423"/>
                  </a:lnTo>
                  <a:lnTo>
                    <a:pt x="152" y="432"/>
                  </a:lnTo>
                  <a:lnTo>
                    <a:pt x="121" y="438"/>
                  </a:lnTo>
                  <a:lnTo>
                    <a:pt x="90" y="439"/>
                  </a:lnTo>
                  <a:lnTo>
                    <a:pt x="89" y="432"/>
                  </a:lnTo>
                  <a:lnTo>
                    <a:pt x="85" y="412"/>
                  </a:lnTo>
                  <a:lnTo>
                    <a:pt x="80" y="383"/>
                  </a:lnTo>
                  <a:lnTo>
                    <a:pt x="73" y="348"/>
                  </a:lnTo>
                  <a:lnTo>
                    <a:pt x="65" y="310"/>
                  </a:lnTo>
                  <a:lnTo>
                    <a:pt x="55" y="270"/>
                  </a:lnTo>
                  <a:lnTo>
                    <a:pt x="45" y="234"/>
                  </a:lnTo>
                  <a:lnTo>
                    <a:pt x="35" y="201"/>
                  </a:lnTo>
                  <a:lnTo>
                    <a:pt x="26" y="174"/>
                  </a:lnTo>
                  <a:lnTo>
                    <a:pt x="17" y="148"/>
                  </a:lnTo>
                  <a:lnTo>
                    <a:pt x="12" y="124"/>
                  </a:lnTo>
                  <a:lnTo>
                    <a:pt x="7" y="101"/>
                  </a:lnTo>
                  <a:lnTo>
                    <a:pt x="4" y="83"/>
                  </a:lnTo>
                  <a:lnTo>
                    <a:pt x="1" y="68"/>
                  </a:lnTo>
                  <a:lnTo>
                    <a:pt x="0" y="56"/>
                  </a:lnTo>
                  <a:lnTo>
                    <a:pt x="0" y="50"/>
                  </a:lnTo>
                  <a:lnTo>
                    <a:pt x="1" y="46"/>
                  </a:lnTo>
                  <a:lnTo>
                    <a:pt x="4" y="39"/>
                  </a:lnTo>
                  <a:lnTo>
                    <a:pt x="7" y="32"/>
                  </a:lnTo>
                  <a:lnTo>
                    <a:pt x="13" y="25"/>
                  </a:lnTo>
                  <a:lnTo>
                    <a:pt x="22" y="18"/>
                  </a:lnTo>
                  <a:lnTo>
                    <a:pt x="35" y="11"/>
                  </a:lnTo>
                  <a:lnTo>
                    <a:pt x="52" y="4"/>
                  </a:lnTo>
                  <a:lnTo>
                    <a:pt x="74" y="0"/>
                  </a:lnTo>
                  <a:close/>
                </a:path>
              </a:pathLst>
            </a:custGeom>
            <a:solidFill>
              <a:srgbClr val="007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51" name="Freeform 159"/>
            <p:cNvSpPr>
              <a:spLocks/>
            </p:cNvSpPr>
            <p:nvPr/>
          </p:nvSpPr>
          <p:spPr bwMode="auto">
            <a:xfrm>
              <a:off x="5719763" y="4398964"/>
              <a:ext cx="17463" cy="47625"/>
            </a:xfrm>
            <a:custGeom>
              <a:avLst/>
              <a:gdLst>
                <a:gd name="T0" fmla="*/ 11 w 21"/>
                <a:gd name="T1" fmla="*/ 60 h 60"/>
                <a:gd name="T2" fmla="*/ 0 w 21"/>
                <a:gd name="T3" fmla="*/ 2 h 60"/>
                <a:gd name="T4" fmla="*/ 11 w 21"/>
                <a:gd name="T5" fmla="*/ 0 h 60"/>
                <a:gd name="T6" fmla="*/ 21 w 21"/>
                <a:gd name="T7" fmla="*/ 58 h 60"/>
                <a:gd name="T8" fmla="*/ 11 w 21"/>
                <a:gd name="T9" fmla="*/ 60 h 60"/>
              </a:gdLst>
              <a:ahLst/>
              <a:cxnLst>
                <a:cxn ang="0">
                  <a:pos x="T0" y="T1"/>
                </a:cxn>
                <a:cxn ang="0">
                  <a:pos x="T2" y="T3"/>
                </a:cxn>
                <a:cxn ang="0">
                  <a:pos x="T4" y="T5"/>
                </a:cxn>
                <a:cxn ang="0">
                  <a:pos x="T6" y="T7"/>
                </a:cxn>
                <a:cxn ang="0">
                  <a:pos x="T8" y="T9"/>
                </a:cxn>
              </a:cxnLst>
              <a:rect l="0" t="0" r="r" b="b"/>
              <a:pathLst>
                <a:path w="21" h="60">
                  <a:moveTo>
                    <a:pt x="11" y="60"/>
                  </a:moveTo>
                  <a:lnTo>
                    <a:pt x="0" y="2"/>
                  </a:lnTo>
                  <a:lnTo>
                    <a:pt x="11" y="0"/>
                  </a:lnTo>
                  <a:lnTo>
                    <a:pt x="21" y="58"/>
                  </a:lnTo>
                  <a:lnTo>
                    <a:pt x="11" y="60"/>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52" name="Freeform 160"/>
            <p:cNvSpPr>
              <a:spLocks/>
            </p:cNvSpPr>
            <p:nvPr/>
          </p:nvSpPr>
          <p:spPr bwMode="auto">
            <a:xfrm>
              <a:off x="5543550" y="4100514"/>
              <a:ext cx="395288" cy="298450"/>
            </a:xfrm>
            <a:custGeom>
              <a:avLst/>
              <a:gdLst>
                <a:gd name="T0" fmla="*/ 321 w 499"/>
                <a:gd name="T1" fmla="*/ 359 h 376"/>
                <a:gd name="T2" fmla="*/ 367 w 499"/>
                <a:gd name="T3" fmla="*/ 343 h 376"/>
                <a:gd name="T4" fmla="*/ 408 w 499"/>
                <a:gd name="T5" fmla="*/ 321 h 376"/>
                <a:gd name="T6" fmla="*/ 442 w 499"/>
                <a:gd name="T7" fmla="*/ 295 h 376"/>
                <a:gd name="T8" fmla="*/ 468 w 499"/>
                <a:gd name="T9" fmla="*/ 265 h 376"/>
                <a:gd name="T10" fmla="*/ 488 w 499"/>
                <a:gd name="T11" fmla="*/ 233 h 376"/>
                <a:gd name="T12" fmla="*/ 498 w 499"/>
                <a:gd name="T13" fmla="*/ 198 h 376"/>
                <a:gd name="T14" fmla="*/ 499 w 499"/>
                <a:gd name="T15" fmla="*/ 162 h 376"/>
                <a:gd name="T16" fmla="*/ 490 w 499"/>
                <a:gd name="T17" fmla="*/ 125 h 376"/>
                <a:gd name="T18" fmla="*/ 473 w 499"/>
                <a:gd name="T19" fmla="*/ 92 h 376"/>
                <a:gd name="T20" fmla="*/ 447 w 499"/>
                <a:gd name="T21" fmla="*/ 62 h 376"/>
                <a:gd name="T22" fmla="*/ 415 w 499"/>
                <a:gd name="T23" fmla="*/ 38 h 376"/>
                <a:gd name="T24" fmla="*/ 378 w 499"/>
                <a:gd name="T25" fmla="*/ 18 h 376"/>
                <a:gd name="T26" fmla="*/ 336 w 499"/>
                <a:gd name="T27" fmla="*/ 6 h 376"/>
                <a:gd name="T28" fmla="*/ 288 w 499"/>
                <a:gd name="T29" fmla="*/ 0 h 376"/>
                <a:gd name="T30" fmla="*/ 239 w 499"/>
                <a:gd name="T31" fmla="*/ 3 h 376"/>
                <a:gd name="T32" fmla="*/ 188 w 499"/>
                <a:gd name="T33" fmla="*/ 15 h 376"/>
                <a:gd name="T34" fmla="*/ 141 w 499"/>
                <a:gd name="T35" fmla="*/ 33 h 376"/>
                <a:gd name="T36" fmla="*/ 99 w 499"/>
                <a:gd name="T37" fmla="*/ 57 h 376"/>
                <a:gd name="T38" fmla="*/ 64 w 499"/>
                <a:gd name="T39" fmla="*/ 86 h 376"/>
                <a:gd name="T40" fmla="*/ 35 w 499"/>
                <a:gd name="T41" fmla="*/ 117 h 376"/>
                <a:gd name="T42" fmla="*/ 15 w 499"/>
                <a:gd name="T43" fmla="*/ 152 h 376"/>
                <a:gd name="T44" fmla="*/ 2 w 499"/>
                <a:gd name="T45" fmla="*/ 189 h 376"/>
                <a:gd name="T46" fmla="*/ 1 w 499"/>
                <a:gd name="T47" fmla="*/ 226 h 376"/>
                <a:gd name="T48" fmla="*/ 9 w 499"/>
                <a:gd name="T49" fmla="*/ 263 h 376"/>
                <a:gd name="T50" fmla="*/ 27 w 499"/>
                <a:gd name="T51" fmla="*/ 295 h 376"/>
                <a:gd name="T52" fmla="*/ 53 w 499"/>
                <a:gd name="T53" fmla="*/ 323 h 376"/>
                <a:gd name="T54" fmla="*/ 87 w 499"/>
                <a:gd name="T55" fmla="*/ 346 h 376"/>
                <a:gd name="T56" fmla="*/ 127 w 499"/>
                <a:gd name="T57" fmla="*/ 362 h 376"/>
                <a:gd name="T58" fmla="*/ 171 w 499"/>
                <a:gd name="T59" fmla="*/ 372 h 376"/>
                <a:gd name="T60" fmla="*/ 219 w 499"/>
                <a:gd name="T61" fmla="*/ 376 h 376"/>
                <a:gd name="T62" fmla="*/ 270 w 499"/>
                <a:gd name="T63" fmla="*/ 371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9" h="376">
                  <a:moveTo>
                    <a:pt x="295" y="366"/>
                  </a:moveTo>
                  <a:lnTo>
                    <a:pt x="321" y="359"/>
                  </a:lnTo>
                  <a:lnTo>
                    <a:pt x="345" y="351"/>
                  </a:lnTo>
                  <a:lnTo>
                    <a:pt x="367" y="343"/>
                  </a:lnTo>
                  <a:lnTo>
                    <a:pt x="389" y="333"/>
                  </a:lnTo>
                  <a:lnTo>
                    <a:pt x="408" y="321"/>
                  </a:lnTo>
                  <a:lnTo>
                    <a:pt x="425" y="309"/>
                  </a:lnTo>
                  <a:lnTo>
                    <a:pt x="442" y="295"/>
                  </a:lnTo>
                  <a:lnTo>
                    <a:pt x="457" y="281"/>
                  </a:lnTo>
                  <a:lnTo>
                    <a:pt x="468" y="265"/>
                  </a:lnTo>
                  <a:lnTo>
                    <a:pt x="478" y="250"/>
                  </a:lnTo>
                  <a:lnTo>
                    <a:pt x="488" y="233"/>
                  </a:lnTo>
                  <a:lnTo>
                    <a:pt x="493" y="216"/>
                  </a:lnTo>
                  <a:lnTo>
                    <a:pt x="498" y="198"/>
                  </a:lnTo>
                  <a:lnTo>
                    <a:pt x="499" y="181"/>
                  </a:lnTo>
                  <a:lnTo>
                    <a:pt x="499" y="162"/>
                  </a:lnTo>
                  <a:lnTo>
                    <a:pt x="496" y="144"/>
                  </a:lnTo>
                  <a:lnTo>
                    <a:pt x="490" y="125"/>
                  </a:lnTo>
                  <a:lnTo>
                    <a:pt x="483" y="108"/>
                  </a:lnTo>
                  <a:lnTo>
                    <a:pt x="473" y="92"/>
                  </a:lnTo>
                  <a:lnTo>
                    <a:pt x="461" y="76"/>
                  </a:lnTo>
                  <a:lnTo>
                    <a:pt x="447" y="62"/>
                  </a:lnTo>
                  <a:lnTo>
                    <a:pt x="432" y="49"/>
                  </a:lnTo>
                  <a:lnTo>
                    <a:pt x="415" y="38"/>
                  </a:lnTo>
                  <a:lnTo>
                    <a:pt x="398" y="27"/>
                  </a:lnTo>
                  <a:lnTo>
                    <a:pt x="378" y="18"/>
                  </a:lnTo>
                  <a:lnTo>
                    <a:pt x="357" y="11"/>
                  </a:lnTo>
                  <a:lnTo>
                    <a:pt x="336" y="6"/>
                  </a:lnTo>
                  <a:lnTo>
                    <a:pt x="312" y="2"/>
                  </a:lnTo>
                  <a:lnTo>
                    <a:pt x="288" y="0"/>
                  </a:lnTo>
                  <a:lnTo>
                    <a:pt x="264" y="1"/>
                  </a:lnTo>
                  <a:lnTo>
                    <a:pt x="239" y="3"/>
                  </a:lnTo>
                  <a:lnTo>
                    <a:pt x="213" y="8"/>
                  </a:lnTo>
                  <a:lnTo>
                    <a:pt x="188" y="15"/>
                  </a:lnTo>
                  <a:lnTo>
                    <a:pt x="164" y="23"/>
                  </a:lnTo>
                  <a:lnTo>
                    <a:pt x="141" y="33"/>
                  </a:lnTo>
                  <a:lnTo>
                    <a:pt x="119" y="45"/>
                  </a:lnTo>
                  <a:lnTo>
                    <a:pt x="99" y="57"/>
                  </a:lnTo>
                  <a:lnTo>
                    <a:pt x="81" y="71"/>
                  </a:lnTo>
                  <a:lnTo>
                    <a:pt x="64" y="86"/>
                  </a:lnTo>
                  <a:lnTo>
                    <a:pt x="49" y="101"/>
                  </a:lnTo>
                  <a:lnTo>
                    <a:pt x="35" y="117"/>
                  </a:lnTo>
                  <a:lnTo>
                    <a:pt x="24" y="135"/>
                  </a:lnTo>
                  <a:lnTo>
                    <a:pt x="15" y="152"/>
                  </a:lnTo>
                  <a:lnTo>
                    <a:pt x="8" y="170"/>
                  </a:lnTo>
                  <a:lnTo>
                    <a:pt x="2" y="189"/>
                  </a:lnTo>
                  <a:lnTo>
                    <a:pt x="0" y="207"/>
                  </a:lnTo>
                  <a:lnTo>
                    <a:pt x="1" y="226"/>
                  </a:lnTo>
                  <a:lnTo>
                    <a:pt x="4" y="244"/>
                  </a:lnTo>
                  <a:lnTo>
                    <a:pt x="9" y="263"/>
                  </a:lnTo>
                  <a:lnTo>
                    <a:pt x="17" y="279"/>
                  </a:lnTo>
                  <a:lnTo>
                    <a:pt x="27" y="295"/>
                  </a:lnTo>
                  <a:lnTo>
                    <a:pt x="39" y="310"/>
                  </a:lnTo>
                  <a:lnTo>
                    <a:pt x="53" y="323"/>
                  </a:lnTo>
                  <a:lnTo>
                    <a:pt x="69" y="335"/>
                  </a:lnTo>
                  <a:lnTo>
                    <a:pt x="87" y="346"/>
                  </a:lnTo>
                  <a:lnTo>
                    <a:pt x="106" y="355"/>
                  </a:lnTo>
                  <a:lnTo>
                    <a:pt x="127" y="362"/>
                  </a:lnTo>
                  <a:lnTo>
                    <a:pt x="148" y="367"/>
                  </a:lnTo>
                  <a:lnTo>
                    <a:pt x="171" y="372"/>
                  </a:lnTo>
                  <a:lnTo>
                    <a:pt x="195" y="374"/>
                  </a:lnTo>
                  <a:lnTo>
                    <a:pt x="219" y="376"/>
                  </a:lnTo>
                  <a:lnTo>
                    <a:pt x="243" y="374"/>
                  </a:lnTo>
                  <a:lnTo>
                    <a:pt x="270" y="371"/>
                  </a:lnTo>
                  <a:lnTo>
                    <a:pt x="295" y="366"/>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53" name="Freeform 161"/>
            <p:cNvSpPr>
              <a:spLocks/>
            </p:cNvSpPr>
            <p:nvPr/>
          </p:nvSpPr>
          <p:spPr bwMode="auto">
            <a:xfrm>
              <a:off x="5637213" y="4146551"/>
              <a:ext cx="290513" cy="220663"/>
            </a:xfrm>
            <a:custGeom>
              <a:avLst/>
              <a:gdLst>
                <a:gd name="T0" fmla="*/ 213 w 366"/>
                <a:gd name="T1" fmla="*/ 272 h 279"/>
                <a:gd name="T2" fmla="*/ 249 w 366"/>
                <a:gd name="T3" fmla="*/ 261 h 279"/>
                <a:gd name="T4" fmla="*/ 281 w 366"/>
                <a:gd name="T5" fmla="*/ 246 h 279"/>
                <a:gd name="T6" fmla="*/ 310 w 366"/>
                <a:gd name="T7" fmla="*/ 226 h 279"/>
                <a:gd name="T8" fmla="*/ 333 w 366"/>
                <a:gd name="T9" fmla="*/ 204 h 279"/>
                <a:gd name="T10" fmla="*/ 350 w 366"/>
                <a:gd name="T11" fmla="*/ 180 h 279"/>
                <a:gd name="T12" fmla="*/ 362 w 366"/>
                <a:gd name="T13" fmla="*/ 154 h 279"/>
                <a:gd name="T14" fmla="*/ 366 w 366"/>
                <a:gd name="T15" fmla="*/ 126 h 279"/>
                <a:gd name="T16" fmla="*/ 364 w 366"/>
                <a:gd name="T17" fmla="*/ 98 h 279"/>
                <a:gd name="T18" fmla="*/ 361 w 366"/>
                <a:gd name="T19" fmla="*/ 86 h 279"/>
                <a:gd name="T20" fmla="*/ 355 w 366"/>
                <a:gd name="T21" fmla="*/ 73 h 279"/>
                <a:gd name="T22" fmla="*/ 347 w 366"/>
                <a:gd name="T23" fmla="*/ 61 h 279"/>
                <a:gd name="T24" fmla="*/ 339 w 366"/>
                <a:gd name="T25" fmla="*/ 50 h 279"/>
                <a:gd name="T26" fmla="*/ 328 w 366"/>
                <a:gd name="T27" fmla="*/ 41 h 279"/>
                <a:gd name="T28" fmla="*/ 317 w 366"/>
                <a:gd name="T29" fmla="*/ 31 h 279"/>
                <a:gd name="T30" fmla="*/ 304 w 366"/>
                <a:gd name="T31" fmla="*/ 23 h 279"/>
                <a:gd name="T32" fmla="*/ 290 w 366"/>
                <a:gd name="T33" fmla="*/ 16 h 279"/>
                <a:gd name="T34" fmla="*/ 275 w 366"/>
                <a:gd name="T35" fmla="*/ 11 h 279"/>
                <a:gd name="T36" fmla="*/ 259 w 366"/>
                <a:gd name="T37" fmla="*/ 7 h 279"/>
                <a:gd name="T38" fmla="*/ 243 w 366"/>
                <a:gd name="T39" fmla="*/ 4 h 279"/>
                <a:gd name="T40" fmla="*/ 226 w 366"/>
                <a:gd name="T41" fmla="*/ 1 h 279"/>
                <a:gd name="T42" fmla="*/ 208 w 366"/>
                <a:gd name="T43" fmla="*/ 0 h 279"/>
                <a:gd name="T44" fmla="*/ 190 w 366"/>
                <a:gd name="T45" fmla="*/ 1 h 279"/>
                <a:gd name="T46" fmla="*/ 172 w 366"/>
                <a:gd name="T47" fmla="*/ 4 h 279"/>
                <a:gd name="T48" fmla="*/ 153 w 366"/>
                <a:gd name="T49" fmla="*/ 7 h 279"/>
                <a:gd name="T50" fmla="*/ 117 w 366"/>
                <a:gd name="T51" fmla="*/ 19 h 279"/>
                <a:gd name="T52" fmla="*/ 85 w 366"/>
                <a:gd name="T53" fmla="*/ 34 h 279"/>
                <a:gd name="T54" fmla="*/ 56 w 366"/>
                <a:gd name="T55" fmla="*/ 53 h 279"/>
                <a:gd name="T56" fmla="*/ 33 w 366"/>
                <a:gd name="T57" fmla="*/ 75 h 279"/>
                <a:gd name="T58" fmla="*/ 16 w 366"/>
                <a:gd name="T59" fmla="*/ 101 h 279"/>
                <a:gd name="T60" fmla="*/ 4 w 366"/>
                <a:gd name="T61" fmla="*/ 127 h 279"/>
                <a:gd name="T62" fmla="*/ 0 w 366"/>
                <a:gd name="T63" fmla="*/ 154 h 279"/>
                <a:gd name="T64" fmla="*/ 2 w 366"/>
                <a:gd name="T65" fmla="*/ 181 h 279"/>
                <a:gd name="T66" fmla="*/ 6 w 366"/>
                <a:gd name="T67" fmla="*/ 195 h 279"/>
                <a:gd name="T68" fmla="*/ 11 w 366"/>
                <a:gd name="T69" fmla="*/ 208 h 279"/>
                <a:gd name="T70" fmla="*/ 19 w 366"/>
                <a:gd name="T71" fmla="*/ 219 h 279"/>
                <a:gd name="T72" fmla="*/ 28 w 366"/>
                <a:gd name="T73" fmla="*/ 230 h 279"/>
                <a:gd name="T74" fmla="*/ 38 w 366"/>
                <a:gd name="T75" fmla="*/ 240 h 279"/>
                <a:gd name="T76" fmla="*/ 49 w 366"/>
                <a:gd name="T77" fmla="*/ 248 h 279"/>
                <a:gd name="T78" fmla="*/ 62 w 366"/>
                <a:gd name="T79" fmla="*/ 256 h 279"/>
                <a:gd name="T80" fmla="*/ 77 w 366"/>
                <a:gd name="T81" fmla="*/ 263 h 279"/>
                <a:gd name="T82" fmla="*/ 91 w 366"/>
                <a:gd name="T83" fmla="*/ 269 h 279"/>
                <a:gd name="T84" fmla="*/ 107 w 366"/>
                <a:gd name="T85" fmla="*/ 273 h 279"/>
                <a:gd name="T86" fmla="*/ 123 w 366"/>
                <a:gd name="T87" fmla="*/ 276 h 279"/>
                <a:gd name="T88" fmla="*/ 140 w 366"/>
                <a:gd name="T89" fmla="*/ 278 h 279"/>
                <a:gd name="T90" fmla="*/ 158 w 366"/>
                <a:gd name="T91" fmla="*/ 279 h 279"/>
                <a:gd name="T92" fmla="*/ 176 w 366"/>
                <a:gd name="T93" fmla="*/ 278 h 279"/>
                <a:gd name="T94" fmla="*/ 195 w 366"/>
                <a:gd name="T95" fmla="*/ 276 h 279"/>
                <a:gd name="T96" fmla="*/ 213 w 366"/>
                <a:gd name="T97" fmla="*/ 272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6" h="279">
                  <a:moveTo>
                    <a:pt x="213" y="272"/>
                  </a:moveTo>
                  <a:lnTo>
                    <a:pt x="249" y="261"/>
                  </a:lnTo>
                  <a:lnTo>
                    <a:pt x="281" y="246"/>
                  </a:lnTo>
                  <a:lnTo>
                    <a:pt x="310" y="226"/>
                  </a:lnTo>
                  <a:lnTo>
                    <a:pt x="333" y="204"/>
                  </a:lnTo>
                  <a:lnTo>
                    <a:pt x="350" y="180"/>
                  </a:lnTo>
                  <a:lnTo>
                    <a:pt x="362" y="154"/>
                  </a:lnTo>
                  <a:lnTo>
                    <a:pt x="366" y="126"/>
                  </a:lnTo>
                  <a:lnTo>
                    <a:pt x="364" y="98"/>
                  </a:lnTo>
                  <a:lnTo>
                    <a:pt x="361" y="86"/>
                  </a:lnTo>
                  <a:lnTo>
                    <a:pt x="355" y="73"/>
                  </a:lnTo>
                  <a:lnTo>
                    <a:pt x="347" y="61"/>
                  </a:lnTo>
                  <a:lnTo>
                    <a:pt x="339" y="50"/>
                  </a:lnTo>
                  <a:lnTo>
                    <a:pt x="328" y="41"/>
                  </a:lnTo>
                  <a:lnTo>
                    <a:pt x="317" y="31"/>
                  </a:lnTo>
                  <a:lnTo>
                    <a:pt x="304" y="23"/>
                  </a:lnTo>
                  <a:lnTo>
                    <a:pt x="290" y="16"/>
                  </a:lnTo>
                  <a:lnTo>
                    <a:pt x="275" y="11"/>
                  </a:lnTo>
                  <a:lnTo>
                    <a:pt x="259" y="7"/>
                  </a:lnTo>
                  <a:lnTo>
                    <a:pt x="243" y="4"/>
                  </a:lnTo>
                  <a:lnTo>
                    <a:pt x="226" y="1"/>
                  </a:lnTo>
                  <a:lnTo>
                    <a:pt x="208" y="0"/>
                  </a:lnTo>
                  <a:lnTo>
                    <a:pt x="190" y="1"/>
                  </a:lnTo>
                  <a:lnTo>
                    <a:pt x="172" y="4"/>
                  </a:lnTo>
                  <a:lnTo>
                    <a:pt x="153" y="7"/>
                  </a:lnTo>
                  <a:lnTo>
                    <a:pt x="117" y="19"/>
                  </a:lnTo>
                  <a:lnTo>
                    <a:pt x="85" y="34"/>
                  </a:lnTo>
                  <a:lnTo>
                    <a:pt x="56" y="53"/>
                  </a:lnTo>
                  <a:lnTo>
                    <a:pt x="33" y="75"/>
                  </a:lnTo>
                  <a:lnTo>
                    <a:pt x="16" y="101"/>
                  </a:lnTo>
                  <a:lnTo>
                    <a:pt x="4" y="127"/>
                  </a:lnTo>
                  <a:lnTo>
                    <a:pt x="0" y="154"/>
                  </a:lnTo>
                  <a:lnTo>
                    <a:pt x="2" y="181"/>
                  </a:lnTo>
                  <a:lnTo>
                    <a:pt x="6" y="195"/>
                  </a:lnTo>
                  <a:lnTo>
                    <a:pt x="11" y="208"/>
                  </a:lnTo>
                  <a:lnTo>
                    <a:pt x="19" y="219"/>
                  </a:lnTo>
                  <a:lnTo>
                    <a:pt x="28" y="230"/>
                  </a:lnTo>
                  <a:lnTo>
                    <a:pt x="38" y="240"/>
                  </a:lnTo>
                  <a:lnTo>
                    <a:pt x="49" y="248"/>
                  </a:lnTo>
                  <a:lnTo>
                    <a:pt x="62" y="256"/>
                  </a:lnTo>
                  <a:lnTo>
                    <a:pt x="77" y="263"/>
                  </a:lnTo>
                  <a:lnTo>
                    <a:pt x="91" y="269"/>
                  </a:lnTo>
                  <a:lnTo>
                    <a:pt x="107" y="273"/>
                  </a:lnTo>
                  <a:lnTo>
                    <a:pt x="123" y="276"/>
                  </a:lnTo>
                  <a:lnTo>
                    <a:pt x="140" y="278"/>
                  </a:lnTo>
                  <a:lnTo>
                    <a:pt x="158" y="279"/>
                  </a:lnTo>
                  <a:lnTo>
                    <a:pt x="176" y="278"/>
                  </a:lnTo>
                  <a:lnTo>
                    <a:pt x="195" y="276"/>
                  </a:lnTo>
                  <a:lnTo>
                    <a:pt x="213" y="272"/>
                  </a:lnTo>
                  <a:close/>
                </a:path>
              </a:pathLst>
            </a:custGeom>
            <a:solidFill>
              <a:srgbClr val="FFBF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54" name="Freeform 162"/>
            <p:cNvSpPr>
              <a:spLocks/>
            </p:cNvSpPr>
            <p:nvPr/>
          </p:nvSpPr>
          <p:spPr bwMode="auto">
            <a:xfrm>
              <a:off x="5599113" y="4175126"/>
              <a:ext cx="153988" cy="66675"/>
            </a:xfrm>
            <a:custGeom>
              <a:avLst/>
              <a:gdLst>
                <a:gd name="T0" fmla="*/ 108 w 195"/>
                <a:gd name="T1" fmla="*/ 83 h 83"/>
                <a:gd name="T2" fmla="*/ 126 w 195"/>
                <a:gd name="T3" fmla="*/ 81 h 83"/>
                <a:gd name="T4" fmla="*/ 143 w 195"/>
                <a:gd name="T5" fmla="*/ 79 h 83"/>
                <a:gd name="T6" fmla="*/ 158 w 195"/>
                <a:gd name="T7" fmla="*/ 74 h 83"/>
                <a:gd name="T8" fmla="*/ 171 w 195"/>
                <a:gd name="T9" fmla="*/ 69 h 83"/>
                <a:gd name="T10" fmla="*/ 181 w 195"/>
                <a:gd name="T11" fmla="*/ 65 h 83"/>
                <a:gd name="T12" fmla="*/ 189 w 195"/>
                <a:gd name="T13" fmla="*/ 61 h 83"/>
                <a:gd name="T14" fmla="*/ 194 w 195"/>
                <a:gd name="T15" fmla="*/ 59 h 83"/>
                <a:gd name="T16" fmla="*/ 195 w 195"/>
                <a:gd name="T17" fmla="*/ 58 h 83"/>
                <a:gd name="T18" fmla="*/ 193 w 195"/>
                <a:gd name="T19" fmla="*/ 55 h 83"/>
                <a:gd name="T20" fmla="*/ 187 w 195"/>
                <a:gd name="T21" fmla="*/ 50 h 83"/>
                <a:gd name="T22" fmla="*/ 179 w 195"/>
                <a:gd name="T23" fmla="*/ 40 h 83"/>
                <a:gd name="T24" fmla="*/ 168 w 195"/>
                <a:gd name="T25" fmla="*/ 30 h 83"/>
                <a:gd name="T26" fmla="*/ 155 w 195"/>
                <a:gd name="T27" fmla="*/ 20 h 83"/>
                <a:gd name="T28" fmla="*/ 139 w 195"/>
                <a:gd name="T29" fmla="*/ 11 h 83"/>
                <a:gd name="T30" fmla="*/ 124 w 195"/>
                <a:gd name="T31" fmla="*/ 4 h 83"/>
                <a:gd name="T32" fmla="*/ 106 w 195"/>
                <a:gd name="T33" fmla="*/ 0 h 83"/>
                <a:gd name="T34" fmla="*/ 80 w 195"/>
                <a:gd name="T35" fmla="*/ 1 h 83"/>
                <a:gd name="T36" fmla="*/ 58 w 195"/>
                <a:gd name="T37" fmla="*/ 6 h 83"/>
                <a:gd name="T38" fmla="*/ 40 w 195"/>
                <a:gd name="T39" fmla="*/ 15 h 83"/>
                <a:gd name="T40" fmla="*/ 26 w 195"/>
                <a:gd name="T41" fmla="*/ 26 h 83"/>
                <a:gd name="T42" fmla="*/ 14 w 195"/>
                <a:gd name="T43" fmla="*/ 36 h 83"/>
                <a:gd name="T44" fmla="*/ 6 w 195"/>
                <a:gd name="T45" fmla="*/ 45 h 83"/>
                <a:gd name="T46" fmla="*/ 2 w 195"/>
                <a:gd name="T47" fmla="*/ 52 h 83"/>
                <a:gd name="T48" fmla="*/ 0 w 195"/>
                <a:gd name="T49" fmla="*/ 54 h 83"/>
                <a:gd name="T50" fmla="*/ 3 w 195"/>
                <a:gd name="T51" fmla="*/ 55 h 83"/>
                <a:gd name="T52" fmla="*/ 9 w 195"/>
                <a:gd name="T53" fmla="*/ 59 h 83"/>
                <a:gd name="T54" fmla="*/ 17 w 195"/>
                <a:gd name="T55" fmla="*/ 65 h 83"/>
                <a:gd name="T56" fmla="*/ 29 w 195"/>
                <a:gd name="T57" fmla="*/ 70 h 83"/>
                <a:gd name="T58" fmla="*/ 45 w 195"/>
                <a:gd name="T59" fmla="*/ 75 h 83"/>
                <a:gd name="T60" fmla="*/ 63 w 195"/>
                <a:gd name="T61" fmla="*/ 80 h 83"/>
                <a:gd name="T62" fmla="*/ 85 w 195"/>
                <a:gd name="T63" fmla="*/ 83 h 83"/>
                <a:gd name="T64" fmla="*/ 108 w 195"/>
                <a:gd name="T65"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5" h="83">
                  <a:moveTo>
                    <a:pt x="108" y="83"/>
                  </a:moveTo>
                  <a:lnTo>
                    <a:pt x="126" y="81"/>
                  </a:lnTo>
                  <a:lnTo>
                    <a:pt x="143" y="79"/>
                  </a:lnTo>
                  <a:lnTo>
                    <a:pt x="158" y="74"/>
                  </a:lnTo>
                  <a:lnTo>
                    <a:pt x="171" y="69"/>
                  </a:lnTo>
                  <a:lnTo>
                    <a:pt x="181" y="65"/>
                  </a:lnTo>
                  <a:lnTo>
                    <a:pt x="189" y="61"/>
                  </a:lnTo>
                  <a:lnTo>
                    <a:pt x="194" y="59"/>
                  </a:lnTo>
                  <a:lnTo>
                    <a:pt x="195" y="58"/>
                  </a:lnTo>
                  <a:lnTo>
                    <a:pt x="193" y="55"/>
                  </a:lnTo>
                  <a:lnTo>
                    <a:pt x="187" y="50"/>
                  </a:lnTo>
                  <a:lnTo>
                    <a:pt x="179" y="40"/>
                  </a:lnTo>
                  <a:lnTo>
                    <a:pt x="168" y="30"/>
                  </a:lnTo>
                  <a:lnTo>
                    <a:pt x="155" y="20"/>
                  </a:lnTo>
                  <a:lnTo>
                    <a:pt x="139" y="11"/>
                  </a:lnTo>
                  <a:lnTo>
                    <a:pt x="124" y="4"/>
                  </a:lnTo>
                  <a:lnTo>
                    <a:pt x="106" y="0"/>
                  </a:lnTo>
                  <a:lnTo>
                    <a:pt x="80" y="1"/>
                  </a:lnTo>
                  <a:lnTo>
                    <a:pt x="58" y="6"/>
                  </a:lnTo>
                  <a:lnTo>
                    <a:pt x="40" y="15"/>
                  </a:lnTo>
                  <a:lnTo>
                    <a:pt x="26" y="26"/>
                  </a:lnTo>
                  <a:lnTo>
                    <a:pt x="14" y="36"/>
                  </a:lnTo>
                  <a:lnTo>
                    <a:pt x="6" y="45"/>
                  </a:lnTo>
                  <a:lnTo>
                    <a:pt x="2" y="52"/>
                  </a:lnTo>
                  <a:lnTo>
                    <a:pt x="0" y="54"/>
                  </a:lnTo>
                  <a:lnTo>
                    <a:pt x="3" y="55"/>
                  </a:lnTo>
                  <a:lnTo>
                    <a:pt x="9" y="59"/>
                  </a:lnTo>
                  <a:lnTo>
                    <a:pt x="17" y="65"/>
                  </a:lnTo>
                  <a:lnTo>
                    <a:pt x="29" y="70"/>
                  </a:lnTo>
                  <a:lnTo>
                    <a:pt x="45" y="75"/>
                  </a:lnTo>
                  <a:lnTo>
                    <a:pt x="63" y="80"/>
                  </a:lnTo>
                  <a:lnTo>
                    <a:pt x="85" y="83"/>
                  </a:lnTo>
                  <a:lnTo>
                    <a:pt x="108" y="83"/>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55" name="Freeform 163"/>
            <p:cNvSpPr>
              <a:spLocks/>
            </p:cNvSpPr>
            <p:nvPr/>
          </p:nvSpPr>
          <p:spPr bwMode="auto">
            <a:xfrm>
              <a:off x="5616575" y="4200526"/>
              <a:ext cx="127000" cy="34925"/>
            </a:xfrm>
            <a:custGeom>
              <a:avLst/>
              <a:gdLst>
                <a:gd name="T0" fmla="*/ 0 w 159"/>
                <a:gd name="T1" fmla="*/ 27 h 44"/>
                <a:gd name="T2" fmla="*/ 4 w 159"/>
                <a:gd name="T3" fmla="*/ 28 h 44"/>
                <a:gd name="T4" fmla="*/ 11 w 159"/>
                <a:gd name="T5" fmla="*/ 30 h 44"/>
                <a:gd name="T6" fmla="*/ 21 w 159"/>
                <a:gd name="T7" fmla="*/ 34 h 44"/>
                <a:gd name="T8" fmla="*/ 32 w 159"/>
                <a:gd name="T9" fmla="*/ 36 h 44"/>
                <a:gd name="T10" fmla="*/ 44 w 159"/>
                <a:gd name="T11" fmla="*/ 40 h 44"/>
                <a:gd name="T12" fmla="*/ 57 w 159"/>
                <a:gd name="T13" fmla="*/ 42 h 44"/>
                <a:gd name="T14" fmla="*/ 70 w 159"/>
                <a:gd name="T15" fmla="*/ 43 h 44"/>
                <a:gd name="T16" fmla="*/ 81 w 159"/>
                <a:gd name="T17" fmla="*/ 44 h 44"/>
                <a:gd name="T18" fmla="*/ 99 w 159"/>
                <a:gd name="T19" fmla="*/ 43 h 44"/>
                <a:gd name="T20" fmla="*/ 114 w 159"/>
                <a:gd name="T21" fmla="*/ 41 h 44"/>
                <a:gd name="T22" fmla="*/ 127 w 159"/>
                <a:gd name="T23" fmla="*/ 37 h 44"/>
                <a:gd name="T24" fmla="*/ 138 w 159"/>
                <a:gd name="T25" fmla="*/ 34 h 44"/>
                <a:gd name="T26" fmla="*/ 147 w 159"/>
                <a:gd name="T27" fmla="*/ 30 h 44"/>
                <a:gd name="T28" fmla="*/ 153 w 159"/>
                <a:gd name="T29" fmla="*/ 27 h 44"/>
                <a:gd name="T30" fmla="*/ 157 w 159"/>
                <a:gd name="T31" fmla="*/ 25 h 44"/>
                <a:gd name="T32" fmla="*/ 159 w 159"/>
                <a:gd name="T33" fmla="*/ 23 h 44"/>
                <a:gd name="T34" fmla="*/ 156 w 159"/>
                <a:gd name="T35" fmla="*/ 21 h 44"/>
                <a:gd name="T36" fmla="*/ 149 w 159"/>
                <a:gd name="T37" fmla="*/ 15 h 44"/>
                <a:gd name="T38" fmla="*/ 138 w 159"/>
                <a:gd name="T39" fmla="*/ 10 h 44"/>
                <a:gd name="T40" fmla="*/ 122 w 159"/>
                <a:gd name="T41" fmla="*/ 3 h 44"/>
                <a:gd name="T42" fmla="*/ 100 w 159"/>
                <a:gd name="T43" fmla="*/ 0 h 44"/>
                <a:gd name="T44" fmla="*/ 72 w 159"/>
                <a:gd name="T45" fmla="*/ 2 h 44"/>
                <a:gd name="T46" fmla="*/ 39 w 159"/>
                <a:gd name="T47" fmla="*/ 10 h 44"/>
                <a:gd name="T48" fmla="*/ 0 w 159"/>
                <a:gd name="T49" fmla="*/ 27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9" h="44">
                  <a:moveTo>
                    <a:pt x="0" y="27"/>
                  </a:moveTo>
                  <a:lnTo>
                    <a:pt x="4" y="28"/>
                  </a:lnTo>
                  <a:lnTo>
                    <a:pt x="11" y="30"/>
                  </a:lnTo>
                  <a:lnTo>
                    <a:pt x="21" y="34"/>
                  </a:lnTo>
                  <a:lnTo>
                    <a:pt x="32" y="36"/>
                  </a:lnTo>
                  <a:lnTo>
                    <a:pt x="44" y="40"/>
                  </a:lnTo>
                  <a:lnTo>
                    <a:pt x="57" y="42"/>
                  </a:lnTo>
                  <a:lnTo>
                    <a:pt x="70" y="43"/>
                  </a:lnTo>
                  <a:lnTo>
                    <a:pt x="81" y="44"/>
                  </a:lnTo>
                  <a:lnTo>
                    <a:pt x="99" y="43"/>
                  </a:lnTo>
                  <a:lnTo>
                    <a:pt x="114" y="41"/>
                  </a:lnTo>
                  <a:lnTo>
                    <a:pt x="127" y="37"/>
                  </a:lnTo>
                  <a:lnTo>
                    <a:pt x="138" y="34"/>
                  </a:lnTo>
                  <a:lnTo>
                    <a:pt x="147" y="30"/>
                  </a:lnTo>
                  <a:lnTo>
                    <a:pt x="153" y="27"/>
                  </a:lnTo>
                  <a:lnTo>
                    <a:pt x="157" y="25"/>
                  </a:lnTo>
                  <a:lnTo>
                    <a:pt x="159" y="23"/>
                  </a:lnTo>
                  <a:lnTo>
                    <a:pt x="156" y="21"/>
                  </a:lnTo>
                  <a:lnTo>
                    <a:pt x="149" y="15"/>
                  </a:lnTo>
                  <a:lnTo>
                    <a:pt x="138" y="10"/>
                  </a:lnTo>
                  <a:lnTo>
                    <a:pt x="122" y="3"/>
                  </a:lnTo>
                  <a:lnTo>
                    <a:pt x="100" y="0"/>
                  </a:lnTo>
                  <a:lnTo>
                    <a:pt x="72" y="2"/>
                  </a:lnTo>
                  <a:lnTo>
                    <a:pt x="39" y="10"/>
                  </a:lnTo>
                  <a:lnTo>
                    <a:pt x="0" y="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56" name="Freeform 164"/>
            <p:cNvSpPr>
              <a:spLocks/>
            </p:cNvSpPr>
            <p:nvPr/>
          </p:nvSpPr>
          <p:spPr bwMode="auto">
            <a:xfrm>
              <a:off x="5692775" y="4205289"/>
              <a:ext cx="31750" cy="26988"/>
            </a:xfrm>
            <a:custGeom>
              <a:avLst/>
              <a:gdLst>
                <a:gd name="T0" fmla="*/ 22 w 41"/>
                <a:gd name="T1" fmla="*/ 34 h 34"/>
                <a:gd name="T2" fmla="*/ 29 w 41"/>
                <a:gd name="T3" fmla="*/ 31 h 34"/>
                <a:gd name="T4" fmla="*/ 36 w 41"/>
                <a:gd name="T5" fmla="*/ 27 h 34"/>
                <a:gd name="T6" fmla="*/ 39 w 41"/>
                <a:gd name="T7" fmla="*/ 20 h 34"/>
                <a:gd name="T8" fmla="*/ 41 w 41"/>
                <a:gd name="T9" fmla="*/ 13 h 34"/>
                <a:gd name="T10" fmla="*/ 37 w 41"/>
                <a:gd name="T11" fmla="*/ 6 h 34"/>
                <a:gd name="T12" fmla="*/ 31 w 41"/>
                <a:gd name="T13" fmla="*/ 1 h 34"/>
                <a:gd name="T14" fmla="*/ 22 w 41"/>
                <a:gd name="T15" fmla="*/ 0 h 34"/>
                <a:gd name="T16" fmla="*/ 14 w 41"/>
                <a:gd name="T17" fmla="*/ 0 h 34"/>
                <a:gd name="T18" fmla="*/ 7 w 41"/>
                <a:gd name="T19" fmla="*/ 1 h 34"/>
                <a:gd name="T20" fmla="*/ 2 w 41"/>
                <a:gd name="T21" fmla="*/ 4 h 34"/>
                <a:gd name="T22" fmla="*/ 0 w 41"/>
                <a:gd name="T23" fmla="*/ 8 h 34"/>
                <a:gd name="T24" fmla="*/ 0 w 41"/>
                <a:gd name="T25" fmla="*/ 15 h 34"/>
                <a:gd name="T26" fmla="*/ 2 w 41"/>
                <a:gd name="T27" fmla="*/ 23 h 34"/>
                <a:gd name="T28" fmla="*/ 7 w 41"/>
                <a:gd name="T29" fmla="*/ 29 h 34"/>
                <a:gd name="T30" fmla="*/ 14 w 41"/>
                <a:gd name="T31" fmla="*/ 32 h 34"/>
                <a:gd name="T32" fmla="*/ 22 w 41"/>
                <a:gd name="T3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1" h="34">
                  <a:moveTo>
                    <a:pt x="22" y="34"/>
                  </a:moveTo>
                  <a:lnTo>
                    <a:pt x="29" y="31"/>
                  </a:lnTo>
                  <a:lnTo>
                    <a:pt x="36" y="27"/>
                  </a:lnTo>
                  <a:lnTo>
                    <a:pt x="39" y="20"/>
                  </a:lnTo>
                  <a:lnTo>
                    <a:pt x="41" y="13"/>
                  </a:lnTo>
                  <a:lnTo>
                    <a:pt x="37" y="6"/>
                  </a:lnTo>
                  <a:lnTo>
                    <a:pt x="31" y="1"/>
                  </a:lnTo>
                  <a:lnTo>
                    <a:pt x="22" y="0"/>
                  </a:lnTo>
                  <a:lnTo>
                    <a:pt x="14" y="0"/>
                  </a:lnTo>
                  <a:lnTo>
                    <a:pt x="7" y="1"/>
                  </a:lnTo>
                  <a:lnTo>
                    <a:pt x="2" y="4"/>
                  </a:lnTo>
                  <a:lnTo>
                    <a:pt x="0" y="8"/>
                  </a:lnTo>
                  <a:lnTo>
                    <a:pt x="0" y="15"/>
                  </a:lnTo>
                  <a:lnTo>
                    <a:pt x="2" y="23"/>
                  </a:lnTo>
                  <a:lnTo>
                    <a:pt x="7" y="29"/>
                  </a:lnTo>
                  <a:lnTo>
                    <a:pt x="14" y="32"/>
                  </a:lnTo>
                  <a:lnTo>
                    <a:pt x="22" y="34"/>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57" name="Freeform 165"/>
            <p:cNvSpPr>
              <a:spLocks/>
            </p:cNvSpPr>
            <p:nvPr/>
          </p:nvSpPr>
          <p:spPr bwMode="auto">
            <a:xfrm>
              <a:off x="5699125" y="4206876"/>
              <a:ext cx="20638" cy="20638"/>
            </a:xfrm>
            <a:custGeom>
              <a:avLst/>
              <a:gdLst>
                <a:gd name="T0" fmla="*/ 15 w 27"/>
                <a:gd name="T1" fmla="*/ 27 h 27"/>
                <a:gd name="T2" fmla="*/ 20 w 27"/>
                <a:gd name="T3" fmla="*/ 26 h 27"/>
                <a:gd name="T4" fmla="*/ 24 w 27"/>
                <a:gd name="T5" fmla="*/ 22 h 27"/>
                <a:gd name="T6" fmla="*/ 27 w 27"/>
                <a:gd name="T7" fmla="*/ 18 h 27"/>
                <a:gd name="T8" fmla="*/ 27 w 27"/>
                <a:gd name="T9" fmla="*/ 13 h 27"/>
                <a:gd name="T10" fmla="*/ 26 w 27"/>
                <a:gd name="T11" fmla="*/ 7 h 27"/>
                <a:gd name="T12" fmla="*/ 22 w 27"/>
                <a:gd name="T13" fmla="*/ 4 h 27"/>
                <a:gd name="T14" fmla="*/ 18 w 27"/>
                <a:gd name="T15" fmla="*/ 1 h 27"/>
                <a:gd name="T16" fmla="*/ 13 w 27"/>
                <a:gd name="T17" fmla="*/ 0 h 27"/>
                <a:gd name="T18" fmla="*/ 8 w 27"/>
                <a:gd name="T19" fmla="*/ 1 h 27"/>
                <a:gd name="T20" fmla="*/ 4 w 27"/>
                <a:gd name="T21" fmla="*/ 5 h 27"/>
                <a:gd name="T22" fmla="*/ 1 w 27"/>
                <a:gd name="T23" fmla="*/ 10 h 27"/>
                <a:gd name="T24" fmla="*/ 0 w 27"/>
                <a:gd name="T25" fmla="*/ 14 h 27"/>
                <a:gd name="T26" fmla="*/ 1 w 27"/>
                <a:gd name="T27" fmla="*/ 19 h 27"/>
                <a:gd name="T28" fmla="*/ 5 w 27"/>
                <a:gd name="T29" fmla="*/ 23 h 27"/>
                <a:gd name="T30" fmla="*/ 9 w 27"/>
                <a:gd name="T31" fmla="*/ 26 h 27"/>
                <a:gd name="T32" fmla="*/ 15 w 27"/>
                <a:gd name="T33"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 h="27">
                  <a:moveTo>
                    <a:pt x="15" y="27"/>
                  </a:moveTo>
                  <a:lnTo>
                    <a:pt x="20" y="26"/>
                  </a:lnTo>
                  <a:lnTo>
                    <a:pt x="24" y="22"/>
                  </a:lnTo>
                  <a:lnTo>
                    <a:pt x="27" y="18"/>
                  </a:lnTo>
                  <a:lnTo>
                    <a:pt x="27" y="13"/>
                  </a:lnTo>
                  <a:lnTo>
                    <a:pt x="26" y="7"/>
                  </a:lnTo>
                  <a:lnTo>
                    <a:pt x="22" y="4"/>
                  </a:lnTo>
                  <a:lnTo>
                    <a:pt x="18" y="1"/>
                  </a:lnTo>
                  <a:lnTo>
                    <a:pt x="13" y="0"/>
                  </a:lnTo>
                  <a:lnTo>
                    <a:pt x="8" y="1"/>
                  </a:lnTo>
                  <a:lnTo>
                    <a:pt x="4" y="5"/>
                  </a:lnTo>
                  <a:lnTo>
                    <a:pt x="1" y="10"/>
                  </a:lnTo>
                  <a:lnTo>
                    <a:pt x="0" y="14"/>
                  </a:lnTo>
                  <a:lnTo>
                    <a:pt x="1" y="19"/>
                  </a:lnTo>
                  <a:lnTo>
                    <a:pt x="5" y="23"/>
                  </a:lnTo>
                  <a:lnTo>
                    <a:pt x="9" y="26"/>
                  </a:lnTo>
                  <a:lnTo>
                    <a:pt x="15" y="27"/>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58" name="Freeform 166"/>
            <p:cNvSpPr>
              <a:spLocks/>
            </p:cNvSpPr>
            <p:nvPr/>
          </p:nvSpPr>
          <p:spPr bwMode="auto">
            <a:xfrm>
              <a:off x="5702300" y="4208464"/>
              <a:ext cx="15875" cy="15875"/>
            </a:xfrm>
            <a:custGeom>
              <a:avLst/>
              <a:gdLst>
                <a:gd name="T0" fmla="*/ 10 w 18"/>
                <a:gd name="T1" fmla="*/ 18 h 18"/>
                <a:gd name="T2" fmla="*/ 14 w 18"/>
                <a:gd name="T3" fmla="*/ 17 h 18"/>
                <a:gd name="T4" fmla="*/ 16 w 18"/>
                <a:gd name="T5" fmla="*/ 15 h 18"/>
                <a:gd name="T6" fmla="*/ 17 w 18"/>
                <a:gd name="T7" fmla="*/ 11 h 18"/>
                <a:gd name="T8" fmla="*/ 18 w 18"/>
                <a:gd name="T9" fmla="*/ 8 h 18"/>
                <a:gd name="T10" fmla="*/ 17 w 18"/>
                <a:gd name="T11" fmla="*/ 4 h 18"/>
                <a:gd name="T12" fmla="*/ 15 w 18"/>
                <a:gd name="T13" fmla="*/ 2 h 18"/>
                <a:gd name="T14" fmla="*/ 13 w 18"/>
                <a:gd name="T15" fmla="*/ 1 h 18"/>
                <a:gd name="T16" fmla="*/ 8 w 18"/>
                <a:gd name="T17" fmla="*/ 0 h 18"/>
                <a:gd name="T18" fmla="*/ 4 w 18"/>
                <a:gd name="T19" fmla="*/ 1 h 18"/>
                <a:gd name="T20" fmla="*/ 2 w 18"/>
                <a:gd name="T21" fmla="*/ 3 h 18"/>
                <a:gd name="T22" fmla="*/ 1 w 18"/>
                <a:gd name="T23" fmla="*/ 7 h 18"/>
                <a:gd name="T24" fmla="*/ 0 w 18"/>
                <a:gd name="T25" fmla="*/ 10 h 18"/>
                <a:gd name="T26" fmla="*/ 1 w 18"/>
                <a:gd name="T27" fmla="*/ 14 h 18"/>
                <a:gd name="T28" fmla="*/ 3 w 18"/>
                <a:gd name="T29" fmla="*/ 16 h 18"/>
                <a:gd name="T30" fmla="*/ 6 w 18"/>
                <a:gd name="T31" fmla="*/ 17 h 18"/>
                <a:gd name="T32" fmla="*/ 10 w 18"/>
                <a:gd name="T33"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18">
                  <a:moveTo>
                    <a:pt x="10" y="18"/>
                  </a:moveTo>
                  <a:lnTo>
                    <a:pt x="14" y="17"/>
                  </a:lnTo>
                  <a:lnTo>
                    <a:pt x="16" y="15"/>
                  </a:lnTo>
                  <a:lnTo>
                    <a:pt x="17" y="11"/>
                  </a:lnTo>
                  <a:lnTo>
                    <a:pt x="18" y="8"/>
                  </a:lnTo>
                  <a:lnTo>
                    <a:pt x="17" y="4"/>
                  </a:lnTo>
                  <a:lnTo>
                    <a:pt x="15" y="2"/>
                  </a:lnTo>
                  <a:lnTo>
                    <a:pt x="13" y="1"/>
                  </a:lnTo>
                  <a:lnTo>
                    <a:pt x="8" y="0"/>
                  </a:lnTo>
                  <a:lnTo>
                    <a:pt x="4" y="1"/>
                  </a:lnTo>
                  <a:lnTo>
                    <a:pt x="2" y="3"/>
                  </a:lnTo>
                  <a:lnTo>
                    <a:pt x="1" y="7"/>
                  </a:lnTo>
                  <a:lnTo>
                    <a:pt x="0" y="10"/>
                  </a:lnTo>
                  <a:lnTo>
                    <a:pt x="1" y="14"/>
                  </a:lnTo>
                  <a:lnTo>
                    <a:pt x="3" y="16"/>
                  </a:lnTo>
                  <a:lnTo>
                    <a:pt x="6" y="17"/>
                  </a:lnTo>
                  <a:lnTo>
                    <a:pt x="1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59" name="Freeform 167"/>
            <p:cNvSpPr>
              <a:spLocks/>
            </p:cNvSpPr>
            <p:nvPr/>
          </p:nvSpPr>
          <p:spPr bwMode="auto">
            <a:xfrm>
              <a:off x="5616575" y="4189414"/>
              <a:ext cx="123825" cy="31750"/>
            </a:xfrm>
            <a:custGeom>
              <a:avLst/>
              <a:gdLst>
                <a:gd name="T0" fmla="*/ 157 w 157"/>
                <a:gd name="T1" fmla="*/ 34 h 42"/>
                <a:gd name="T2" fmla="*/ 150 w 157"/>
                <a:gd name="T3" fmla="*/ 28 h 42"/>
                <a:gd name="T4" fmla="*/ 142 w 157"/>
                <a:gd name="T5" fmla="*/ 22 h 42"/>
                <a:gd name="T6" fmla="*/ 134 w 157"/>
                <a:gd name="T7" fmla="*/ 17 h 42"/>
                <a:gd name="T8" fmla="*/ 124 w 157"/>
                <a:gd name="T9" fmla="*/ 11 h 42"/>
                <a:gd name="T10" fmla="*/ 112 w 157"/>
                <a:gd name="T11" fmla="*/ 6 h 42"/>
                <a:gd name="T12" fmla="*/ 99 w 157"/>
                <a:gd name="T13" fmla="*/ 3 h 42"/>
                <a:gd name="T14" fmla="*/ 86 w 157"/>
                <a:gd name="T15" fmla="*/ 0 h 42"/>
                <a:gd name="T16" fmla="*/ 71 w 157"/>
                <a:gd name="T17" fmla="*/ 0 h 42"/>
                <a:gd name="T18" fmla="*/ 50 w 157"/>
                <a:gd name="T19" fmla="*/ 4 h 42"/>
                <a:gd name="T20" fmla="*/ 34 w 157"/>
                <a:gd name="T21" fmla="*/ 10 h 42"/>
                <a:gd name="T22" fmla="*/ 21 w 157"/>
                <a:gd name="T23" fmla="*/ 17 h 42"/>
                <a:gd name="T24" fmla="*/ 12 w 157"/>
                <a:gd name="T25" fmla="*/ 23 h 42"/>
                <a:gd name="T26" fmla="*/ 6 w 157"/>
                <a:gd name="T27" fmla="*/ 30 h 42"/>
                <a:gd name="T28" fmla="*/ 3 w 157"/>
                <a:gd name="T29" fmla="*/ 36 h 42"/>
                <a:gd name="T30" fmla="*/ 0 w 157"/>
                <a:gd name="T31" fmla="*/ 41 h 42"/>
                <a:gd name="T32" fmla="*/ 0 w 157"/>
                <a:gd name="T33" fmla="*/ 42 h 42"/>
                <a:gd name="T34" fmla="*/ 4 w 157"/>
                <a:gd name="T35" fmla="*/ 40 h 42"/>
                <a:gd name="T36" fmla="*/ 13 w 157"/>
                <a:gd name="T37" fmla="*/ 36 h 42"/>
                <a:gd name="T38" fmla="*/ 29 w 157"/>
                <a:gd name="T39" fmla="*/ 30 h 42"/>
                <a:gd name="T40" fmla="*/ 49 w 157"/>
                <a:gd name="T41" fmla="*/ 25 h 42"/>
                <a:gd name="T42" fmla="*/ 72 w 157"/>
                <a:gd name="T43" fmla="*/ 21 h 42"/>
                <a:gd name="T44" fmla="*/ 98 w 157"/>
                <a:gd name="T45" fmla="*/ 20 h 42"/>
                <a:gd name="T46" fmla="*/ 127 w 157"/>
                <a:gd name="T47" fmla="*/ 23 h 42"/>
                <a:gd name="T48" fmla="*/ 157 w 157"/>
                <a:gd name="T49"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7" h="42">
                  <a:moveTo>
                    <a:pt x="157" y="34"/>
                  </a:moveTo>
                  <a:lnTo>
                    <a:pt x="150" y="28"/>
                  </a:lnTo>
                  <a:lnTo>
                    <a:pt x="142" y="22"/>
                  </a:lnTo>
                  <a:lnTo>
                    <a:pt x="134" y="17"/>
                  </a:lnTo>
                  <a:lnTo>
                    <a:pt x="124" y="11"/>
                  </a:lnTo>
                  <a:lnTo>
                    <a:pt x="112" y="6"/>
                  </a:lnTo>
                  <a:lnTo>
                    <a:pt x="99" y="3"/>
                  </a:lnTo>
                  <a:lnTo>
                    <a:pt x="86" y="0"/>
                  </a:lnTo>
                  <a:lnTo>
                    <a:pt x="71" y="0"/>
                  </a:lnTo>
                  <a:lnTo>
                    <a:pt x="50" y="4"/>
                  </a:lnTo>
                  <a:lnTo>
                    <a:pt x="34" y="10"/>
                  </a:lnTo>
                  <a:lnTo>
                    <a:pt x="21" y="17"/>
                  </a:lnTo>
                  <a:lnTo>
                    <a:pt x="12" y="23"/>
                  </a:lnTo>
                  <a:lnTo>
                    <a:pt x="6" y="30"/>
                  </a:lnTo>
                  <a:lnTo>
                    <a:pt x="3" y="36"/>
                  </a:lnTo>
                  <a:lnTo>
                    <a:pt x="0" y="41"/>
                  </a:lnTo>
                  <a:lnTo>
                    <a:pt x="0" y="42"/>
                  </a:lnTo>
                  <a:lnTo>
                    <a:pt x="4" y="40"/>
                  </a:lnTo>
                  <a:lnTo>
                    <a:pt x="13" y="36"/>
                  </a:lnTo>
                  <a:lnTo>
                    <a:pt x="29" y="30"/>
                  </a:lnTo>
                  <a:lnTo>
                    <a:pt x="49" y="25"/>
                  </a:lnTo>
                  <a:lnTo>
                    <a:pt x="72" y="21"/>
                  </a:lnTo>
                  <a:lnTo>
                    <a:pt x="98" y="20"/>
                  </a:lnTo>
                  <a:lnTo>
                    <a:pt x="127" y="23"/>
                  </a:lnTo>
                  <a:lnTo>
                    <a:pt x="157" y="34"/>
                  </a:lnTo>
                  <a:close/>
                </a:path>
              </a:pathLst>
            </a:custGeom>
            <a:solidFill>
              <a:srgbClr val="C14F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60" name="Freeform 168"/>
            <p:cNvSpPr>
              <a:spLocks/>
            </p:cNvSpPr>
            <p:nvPr/>
          </p:nvSpPr>
          <p:spPr bwMode="auto">
            <a:xfrm>
              <a:off x="5607050" y="4197351"/>
              <a:ext cx="136525" cy="28575"/>
            </a:xfrm>
            <a:custGeom>
              <a:avLst/>
              <a:gdLst>
                <a:gd name="T0" fmla="*/ 0 w 171"/>
                <a:gd name="T1" fmla="*/ 36 h 36"/>
                <a:gd name="T2" fmla="*/ 2 w 171"/>
                <a:gd name="T3" fmla="*/ 32 h 36"/>
                <a:gd name="T4" fmla="*/ 10 w 171"/>
                <a:gd name="T5" fmla="*/ 25 h 36"/>
                <a:gd name="T6" fmla="*/ 23 w 171"/>
                <a:gd name="T7" fmla="*/ 16 h 36"/>
                <a:gd name="T8" fmla="*/ 40 w 171"/>
                <a:gd name="T9" fmla="*/ 7 h 36"/>
                <a:gd name="T10" fmla="*/ 65 w 171"/>
                <a:gd name="T11" fmla="*/ 0 h 36"/>
                <a:gd name="T12" fmla="*/ 93 w 171"/>
                <a:gd name="T13" fmla="*/ 0 h 36"/>
                <a:gd name="T14" fmla="*/ 129 w 171"/>
                <a:gd name="T15" fmla="*/ 7 h 36"/>
                <a:gd name="T16" fmla="*/ 171 w 171"/>
                <a:gd name="T17" fmla="*/ 24 h 36"/>
                <a:gd name="T18" fmla="*/ 167 w 171"/>
                <a:gd name="T19" fmla="*/ 23 h 36"/>
                <a:gd name="T20" fmla="*/ 156 w 171"/>
                <a:gd name="T21" fmla="*/ 20 h 36"/>
                <a:gd name="T22" fmla="*/ 139 w 171"/>
                <a:gd name="T23" fmla="*/ 15 h 36"/>
                <a:gd name="T24" fmla="*/ 118 w 171"/>
                <a:gd name="T25" fmla="*/ 13 h 36"/>
                <a:gd name="T26" fmla="*/ 91 w 171"/>
                <a:gd name="T27" fmla="*/ 11 h 36"/>
                <a:gd name="T28" fmla="*/ 62 w 171"/>
                <a:gd name="T29" fmla="*/ 14 h 36"/>
                <a:gd name="T30" fmla="*/ 32 w 171"/>
                <a:gd name="T31" fmla="*/ 22 h 36"/>
                <a:gd name="T32" fmla="*/ 0 w 171"/>
                <a:gd name="T33"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1" h="36">
                  <a:moveTo>
                    <a:pt x="0" y="36"/>
                  </a:moveTo>
                  <a:lnTo>
                    <a:pt x="2" y="32"/>
                  </a:lnTo>
                  <a:lnTo>
                    <a:pt x="10" y="25"/>
                  </a:lnTo>
                  <a:lnTo>
                    <a:pt x="23" y="16"/>
                  </a:lnTo>
                  <a:lnTo>
                    <a:pt x="40" y="7"/>
                  </a:lnTo>
                  <a:lnTo>
                    <a:pt x="65" y="0"/>
                  </a:lnTo>
                  <a:lnTo>
                    <a:pt x="93" y="0"/>
                  </a:lnTo>
                  <a:lnTo>
                    <a:pt x="129" y="7"/>
                  </a:lnTo>
                  <a:lnTo>
                    <a:pt x="171" y="24"/>
                  </a:lnTo>
                  <a:lnTo>
                    <a:pt x="167" y="23"/>
                  </a:lnTo>
                  <a:lnTo>
                    <a:pt x="156" y="20"/>
                  </a:lnTo>
                  <a:lnTo>
                    <a:pt x="139" y="15"/>
                  </a:lnTo>
                  <a:lnTo>
                    <a:pt x="118" y="13"/>
                  </a:lnTo>
                  <a:lnTo>
                    <a:pt x="91" y="11"/>
                  </a:lnTo>
                  <a:lnTo>
                    <a:pt x="62" y="14"/>
                  </a:lnTo>
                  <a:lnTo>
                    <a:pt x="32" y="22"/>
                  </a:lnTo>
                  <a:lnTo>
                    <a:pt x="0"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61" name="Freeform 169"/>
            <p:cNvSpPr>
              <a:spLocks/>
            </p:cNvSpPr>
            <p:nvPr/>
          </p:nvSpPr>
          <p:spPr bwMode="auto">
            <a:xfrm>
              <a:off x="5810250" y="4144964"/>
              <a:ext cx="106363" cy="61913"/>
            </a:xfrm>
            <a:custGeom>
              <a:avLst/>
              <a:gdLst>
                <a:gd name="T0" fmla="*/ 67 w 134"/>
                <a:gd name="T1" fmla="*/ 74 h 77"/>
                <a:gd name="T2" fmla="*/ 52 w 134"/>
                <a:gd name="T3" fmla="*/ 76 h 77"/>
                <a:gd name="T4" fmla="*/ 39 w 134"/>
                <a:gd name="T5" fmla="*/ 77 h 77"/>
                <a:gd name="T6" fmla="*/ 27 w 134"/>
                <a:gd name="T7" fmla="*/ 77 h 77"/>
                <a:gd name="T8" fmla="*/ 18 w 134"/>
                <a:gd name="T9" fmla="*/ 76 h 77"/>
                <a:gd name="T10" fmla="*/ 10 w 134"/>
                <a:gd name="T11" fmla="*/ 76 h 77"/>
                <a:gd name="T12" fmla="*/ 4 w 134"/>
                <a:gd name="T13" fmla="*/ 75 h 77"/>
                <a:gd name="T14" fmla="*/ 1 w 134"/>
                <a:gd name="T15" fmla="*/ 74 h 77"/>
                <a:gd name="T16" fmla="*/ 0 w 134"/>
                <a:gd name="T17" fmla="*/ 74 h 77"/>
                <a:gd name="T18" fmla="*/ 1 w 134"/>
                <a:gd name="T19" fmla="*/ 72 h 77"/>
                <a:gd name="T20" fmla="*/ 3 w 134"/>
                <a:gd name="T21" fmla="*/ 65 h 77"/>
                <a:gd name="T22" fmla="*/ 9 w 134"/>
                <a:gd name="T23" fmla="*/ 54 h 77"/>
                <a:gd name="T24" fmla="*/ 15 w 134"/>
                <a:gd name="T25" fmla="*/ 43 h 77"/>
                <a:gd name="T26" fmla="*/ 23 w 134"/>
                <a:gd name="T27" fmla="*/ 31 h 77"/>
                <a:gd name="T28" fmla="*/ 32 w 134"/>
                <a:gd name="T29" fmla="*/ 20 h 77"/>
                <a:gd name="T30" fmla="*/ 44 w 134"/>
                <a:gd name="T31" fmla="*/ 9 h 77"/>
                <a:gd name="T32" fmla="*/ 55 w 134"/>
                <a:gd name="T33" fmla="*/ 4 h 77"/>
                <a:gd name="T34" fmla="*/ 75 w 134"/>
                <a:gd name="T35" fmla="*/ 0 h 77"/>
                <a:gd name="T36" fmla="*/ 92 w 134"/>
                <a:gd name="T37" fmla="*/ 2 h 77"/>
                <a:gd name="T38" fmla="*/ 105 w 134"/>
                <a:gd name="T39" fmla="*/ 8 h 77"/>
                <a:gd name="T40" fmla="*/ 116 w 134"/>
                <a:gd name="T41" fmla="*/ 15 h 77"/>
                <a:gd name="T42" fmla="*/ 124 w 134"/>
                <a:gd name="T43" fmla="*/ 24 h 77"/>
                <a:gd name="T44" fmla="*/ 129 w 134"/>
                <a:gd name="T45" fmla="*/ 32 h 77"/>
                <a:gd name="T46" fmla="*/ 132 w 134"/>
                <a:gd name="T47" fmla="*/ 38 h 77"/>
                <a:gd name="T48" fmla="*/ 134 w 134"/>
                <a:gd name="T49" fmla="*/ 40 h 77"/>
                <a:gd name="T50" fmla="*/ 132 w 134"/>
                <a:gd name="T51" fmla="*/ 42 h 77"/>
                <a:gd name="T52" fmla="*/ 130 w 134"/>
                <a:gd name="T53" fmla="*/ 44 h 77"/>
                <a:gd name="T54" fmla="*/ 127 w 134"/>
                <a:gd name="T55" fmla="*/ 49 h 77"/>
                <a:gd name="T56" fmla="*/ 120 w 134"/>
                <a:gd name="T57" fmla="*/ 53 h 77"/>
                <a:gd name="T58" fmla="*/ 110 w 134"/>
                <a:gd name="T59" fmla="*/ 59 h 77"/>
                <a:gd name="T60" fmla="*/ 99 w 134"/>
                <a:gd name="T61" fmla="*/ 65 h 77"/>
                <a:gd name="T62" fmla="*/ 84 w 134"/>
                <a:gd name="T63" fmla="*/ 69 h 77"/>
                <a:gd name="T64" fmla="*/ 67 w 134"/>
                <a:gd name="T65" fmla="*/ 74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4" h="77">
                  <a:moveTo>
                    <a:pt x="67" y="74"/>
                  </a:moveTo>
                  <a:lnTo>
                    <a:pt x="52" y="76"/>
                  </a:lnTo>
                  <a:lnTo>
                    <a:pt x="39" y="77"/>
                  </a:lnTo>
                  <a:lnTo>
                    <a:pt x="27" y="77"/>
                  </a:lnTo>
                  <a:lnTo>
                    <a:pt x="18" y="76"/>
                  </a:lnTo>
                  <a:lnTo>
                    <a:pt x="10" y="76"/>
                  </a:lnTo>
                  <a:lnTo>
                    <a:pt x="4" y="75"/>
                  </a:lnTo>
                  <a:lnTo>
                    <a:pt x="1" y="74"/>
                  </a:lnTo>
                  <a:lnTo>
                    <a:pt x="0" y="74"/>
                  </a:lnTo>
                  <a:lnTo>
                    <a:pt x="1" y="72"/>
                  </a:lnTo>
                  <a:lnTo>
                    <a:pt x="3" y="65"/>
                  </a:lnTo>
                  <a:lnTo>
                    <a:pt x="9" y="54"/>
                  </a:lnTo>
                  <a:lnTo>
                    <a:pt x="15" y="43"/>
                  </a:lnTo>
                  <a:lnTo>
                    <a:pt x="23" y="31"/>
                  </a:lnTo>
                  <a:lnTo>
                    <a:pt x="32" y="20"/>
                  </a:lnTo>
                  <a:lnTo>
                    <a:pt x="44" y="9"/>
                  </a:lnTo>
                  <a:lnTo>
                    <a:pt x="55" y="4"/>
                  </a:lnTo>
                  <a:lnTo>
                    <a:pt x="75" y="0"/>
                  </a:lnTo>
                  <a:lnTo>
                    <a:pt x="92" y="2"/>
                  </a:lnTo>
                  <a:lnTo>
                    <a:pt x="105" y="8"/>
                  </a:lnTo>
                  <a:lnTo>
                    <a:pt x="116" y="15"/>
                  </a:lnTo>
                  <a:lnTo>
                    <a:pt x="124" y="24"/>
                  </a:lnTo>
                  <a:lnTo>
                    <a:pt x="129" y="32"/>
                  </a:lnTo>
                  <a:lnTo>
                    <a:pt x="132" y="38"/>
                  </a:lnTo>
                  <a:lnTo>
                    <a:pt x="134" y="40"/>
                  </a:lnTo>
                  <a:lnTo>
                    <a:pt x="132" y="42"/>
                  </a:lnTo>
                  <a:lnTo>
                    <a:pt x="130" y="44"/>
                  </a:lnTo>
                  <a:lnTo>
                    <a:pt x="127" y="49"/>
                  </a:lnTo>
                  <a:lnTo>
                    <a:pt x="120" y="53"/>
                  </a:lnTo>
                  <a:lnTo>
                    <a:pt x="110" y="59"/>
                  </a:lnTo>
                  <a:lnTo>
                    <a:pt x="99" y="65"/>
                  </a:lnTo>
                  <a:lnTo>
                    <a:pt x="84" y="69"/>
                  </a:lnTo>
                  <a:lnTo>
                    <a:pt x="67" y="74"/>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62" name="Freeform 170"/>
            <p:cNvSpPr>
              <a:spLocks/>
            </p:cNvSpPr>
            <p:nvPr/>
          </p:nvSpPr>
          <p:spPr bwMode="auto">
            <a:xfrm>
              <a:off x="5819775" y="4149726"/>
              <a:ext cx="84138" cy="47625"/>
            </a:xfrm>
            <a:custGeom>
              <a:avLst/>
              <a:gdLst>
                <a:gd name="T0" fmla="*/ 0 w 106"/>
                <a:gd name="T1" fmla="*/ 61 h 61"/>
                <a:gd name="T2" fmla="*/ 4 w 106"/>
                <a:gd name="T3" fmla="*/ 56 h 61"/>
                <a:gd name="T4" fmla="*/ 7 w 106"/>
                <a:gd name="T5" fmla="*/ 49 h 61"/>
                <a:gd name="T6" fmla="*/ 12 w 106"/>
                <a:gd name="T7" fmla="*/ 43 h 61"/>
                <a:gd name="T8" fmla="*/ 16 w 106"/>
                <a:gd name="T9" fmla="*/ 36 h 61"/>
                <a:gd name="T10" fmla="*/ 22 w 106"/>
                <a:gd name="T11" fmla="*/ 29 h 61"/>
                <a:gd name="T12" fmla="*/ 29 w 106"/>
                <a:gd name="T13" fmla="*/ 22 h 61"/>
                <a:gd name="T14" fmla="*/ 36 w 106"/>
                <a:gd name="T15" fmla="*/ 15 h 61"/>
                <a:gd name="T16" fmla="*/ 44 w 106"/>
                <a:gd name="T17" fmla="*/ 10 h 61"/>
                <a:gd name="T18" fmla="*/ 60 w 106"/>
                <a:gd name="T19" fmla="*/ 3 h 61"/>
                <a:gd name="T20" fmla="*/ 73 w 106"/>
                <a:gd name="T21" fmla="*/ 0 h 61"/>
                <a:gd name="T22" fmla="*/ 83 w 106"/>
                <a:gd name="T23" fmla="*/ 0 h 61"/>
                <a:gd name="T24" fmla="*/ 92 w 106"/>
                <a:gd name="T25" fmla="*/ 2 h 61"/>
                <a:gd name="T26" fmla="*/ 98 w 106"/>
                <a:gd name="T27" fmla="*/ 4 h 61"/>
                <a:gd name="T28" fmla="*/ 103 w 106"/>
                <a:gd name="T29" fmla="*/ 8 h 61"/>
                <a:gd name="T30" fmla="*/ 105 w 106"/>
                <a:gd name="T31" fmla="*/ 10 h 61"/>
                <a:gd name="T32" fmla="*/ 106 w 106"/>
                <a:gd name="T33" fmla="*/ 11 h 61"/>
                <a:gd name="T34" fmla="*/ 104 w 106"/>
                <a:gd name="T35" fmla="*/ 11 h 61"/>
                <a:gd name="T36" fmla="*/ 96 w 106"/>
                <a:gd name="T37" fmla="*/ 14 h 61"/>
                <a:gd name="T38" fmla="*/ 84 w 106"/>
                <a:gd name="T39" fmla="*/ 16 h 61"/>
                <a:gd name="T40" fmla="*/ 69 w 106"/>
                <a:gd name="T41" fmla="*/ 21 h 61"/>
                <a:gd name="T42" fmla="*/ 53 w 106"/>
                <a:gd name="T43" fmla="*/ 26 h 61"/>
                <a:gd name="T44" fmla="*/ 35 w 106"/>
                <a:gd name="T45" fmla="*/ 36 h 61"/>
                <a:gd name="T46" fmla="*/ 17 w 106"/>
                <a:gd name="T47" fmla="*/ 47 h 61"/>
                <a:gd name="T48" fmla="*/ 0 w 106"/>
                <a:gd name="T49"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6" h="61">
                  <a:moveTo>
                    <a:pt x="0" y="61"/>
                  </a:moveTo>
                  <a:lnTo>
                    <a:pt x="4" y="56"/>
                  </a:lnTo>
                  <a:lnTo>
                    <a:pt x="7" y="49"/>
                  </a:lnTo>
                  <a:lnTo>
                    <a:pt x="12" y="43"/>
                  </a:lnTo>
                  <a:lnTo>
                    <a:pt x="16" y="36"/>
                  </a:lnTo>
                  <a:lnTo>
                    <a:pt x="22" y="29"/>
                  </a:lnTo>
                  <a:lnTo>
                    <a:pt x="29" y="22"/>
                  </a:lnTo>
                  <a:lnTo>
                    <a:pt x="36" y="15"/>
                  </a:lnTo>
                  <a:lnTo>
                    <a:pt x="44" y="10"/>
                  </a:lnTo>
                  <a:lnTo>
                    <a:pt x="60" y="3"/>
                  </a:lnTo>
                  <a:lnTo>
                    <a:pt x="73" y="0"/>
                  </a:lnTo>
                  <a:lnTo>
                    <a:pt x="83" y="0"/>
                  </a:lnTo>
                  <a:lnTo>
                    <a:pt x="92" y="2"/>
                  </a:lnTo>
                  <a:lnTo>
                    <a:pt x="98" y="4"/>
                  </a:lnTo>
                  <a:lnTo>
                    <a:pt x="103" y="8"/>
                  </a:lnTo>
                  <a:lnTo>
                    <a:pt x="105" y="10"/>
                  </a:lnTo>
                  <a:lnTo>
                    <a:pt x="106" y="11"/>
                  </a:lnTo>
                  <a:lnTo>
                    <a:pt x="104" y="11"/>
                  </a:lnTo>
                  <a:lnTo>
                    <a:pt x="96" y="14"/>
                  </a:lnTo>
                  <a:lnTo>
                    <a:pt x="84" y="16"/>
                  </a:lnTo>
                  <a:lnTo>
                    <a:pt x="69" y="21"/>
                  </a:lnTo>
                  <a:lnTo>
                    <a:pt x="53" y="26"/>
                  </a:lnTo>
                  <a:lnTo>
                    <a:pt x="35" y="36"/>
                  </a:lnTo>
                  <a:lnTo>
                    <a:pt x="17" y="47"/>
                  </a:lnTo>
                  <a:lnTo>
                    <a:pt x="0" y="61"/>
                  </a:lnTo>
                  <a:close/>
                </a:path>
              </a:pathLst>
            </a:custGeom>
            <a:solidFill>
              <a:srgbClr val="C14F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63" name="Freeform 171"/>
            <p:cNvSpPr>
              <a:spLocks/>
            </p:cNvSpPr>
            <p:nvPr/>
          </p:nvSpPr>
          <p:spPr bwMode="auto">
            <a:xfrm>
              <a:off x="5819775" y="4157664"/>
              <a:ext cx="93663" cy="42863"/>
            </a:xfrm>
            <a:custGeom>
              <a:avLst/>
              <a:gdLst>
                <a:gd name="T0" fmla="*/ 118 w 118"/>
                <a:gd name="T1" fmla="*/ 20 h 54"/>
                <a:gd name="T2" fmla="*/ 110 w 118"/>
                <a:gd name="T3" fmla="*/ 27 h 54"/>
                <a:gd name="T4" fmla="*/ 102 w 118"/>
                <a:gd name="T5" fmla="*/ 32 h 54"/>
                <a:gd name="T6" fmla="*/ 94 w 118"/>
                <a:gd name="T7" fmla="*/ 37 h 54"/>
                <a:gd name="T8" fmla="*/ 86 w 118"/>
                <a:gd name="T9" fmla="*/ 42 h 54"/>
                <a:gd name="T10" fmla="*/ 78 w 118"/>
                <a:gd name="T11" fmla="*/ 45 h 54"/>
                <a:gd name="T12" fmla="*/ 70 w 118"/>
                <a:gd name="T13" fmla="*/ 47 h 54"/>
                <a:gd name="T14" fmla="*/ 60 w 118"/>
                <a:gd name="T15" fmla="*/ 50 h 54"/>
                <a:gd name="T16" fmla="*/ 52 w 118"/>
                <a:gd name="T17" fmla="*/ 51 h 54"/>
                <a:gd name="T18" fmla="*/ 43 w 118"/>
                <a:gd name="T19" fmla="*/ 52 h 54"/>
                <a:gd name="T20" fmla="*/ 34 w 118"/>
                <a:gd name="T21" fmla="*/ 53 h 54"/>
                <a:gd name="T22" fmla="*/ 26 w 118"/>
                <a:gd name="T23" fmla="*/ 54 h 54"/>
                <a:gd name="T24" fmla="*/ 18 w 118"/>
                <a:gd name="T25" fmla="*/ 54 h 54"/>
                <a:gd name="T26" fmla="*/ 11 w 118"/>
                <a:gd name="T27" fmla="*/ 54 h 54"/>
                <a:gd name="T28" fmla="*/ 5 w 118"/>
                <a:gd name="T29" fmla="*/ 54 h 54"/>
                <a:gd name="T30" fmla="*/ 2 w 118"/>
                <a:gd name="T31" fmla="*/ 54 h 54"/>
                <a:gd name="T32" fmla="*/ 0 w 118"/>
                <a:gd name="T33" fmla="*/ 54 h 54"/>
                <a:gd name="T34" fmla="*/ 0 w 118"/>
                <a:gd name="T35" fmla="*/ 53 h 54"/>
                <a:gd name="T36" fmla="*/ 2 w 118"/>
                <a:gd name="T37" fmla="*/ 52 h 54"/>
                <a:gd name="T38" fmla="*/ 4 w 118"/>
                <a:gd name="T39" fmla="*/ 50 h 54"/>
                <a:gd name="T40" fmla="*/ 6 w 118"/>
                <a:gd name="T41" fmla="*/ 47 h 54"/>
                <a:gd name="T42" fmla="*/ 23 w 118"/>
                <a:gd name="T43" fmla="*/ 34 h 54"/>
                <a:gd name="T44" fmla="*/ 41 w 118"/>
                <a:gd name="T45" fmla="*/ 22 h 54"/>
                <a:gd name="T46" fmla="*/ 57 w 118"/>
                <a:gd name="T47" fmla="*/ 12 h 54"/>
                <a:gd name="T48" fmla="*/ 73 w 118"/>
                <a:gd name="T49" fmla="*/ 4 h 54"/>
                <a:gd name="T50" fmla="*/ 86 w 118"/>
                <a:gd name="T51" fmla="*/ 0 h 54"/>
                <a:gd name="T52" fmla="*/ 98 w 118"/>
                <a:gd name="T53" fmla="*/ 1 h 54"/>
                <a:gd name="T54" fmla="*/ 109 w 118"/>
                <a:gd name="T55" fmla="*/ 7 h 54"/>
                <a:gd name="T56" fmla="*/ 118 w 118"/>
                <a:gd name="T57" fmla="*/ 2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54">
                  <a:moveTo>
                    <a:pt x="118" y="20"/>
                  </a:moveTo>
                  <a:lnTo>
                    <a:pt x="110" y="27"/>
                  </a:lnTo>
                  <a:lnTo>
                    <a:pt x="102" y="32"/>
                  </a:lnTo>
                  <a:lnTo>
                    <a:pt x="94" y="37"/>
                  </a:lnTo>
                  <a:lnTo>
                    <a:pt x="86" y="42"/>
                  </a:lnTo>
                  <a:lnTo>
                    <a:pt x="78" y="45"/>
                  </a:lnTo>
                  <a:lnTo>
                    <a:pt x="70" y="47"/>
                  </a:lnTo>
                  <a:lnTo>
                    <a:pt x="60" y="50"/>
                  </a:lnTo>
                  <a:lnTo>
                    <a:pt x="52" y="51"/>
                  </a:lnTo>
                  <a:lnTo>
                    <a:pt x="43" y="52"/>
                  </a:lnTo>
                  <a:lnTo>
                    <a:pt x="34" y="53"/>
                  </a:lnTo>
                  <a:lnTo>
                    <a:pt x="26" y="54"/>
                  </a:lnTo>
                  <a:lnTo>
                    <a:pt x="18" y="54"/>
                  </a:lnTo>
                  <a:lnTo>
                    <a:pt x="11" y="54"/>
                  </a:lnTo>
                  <a:lnTo>
                    <a:pt x="5" y="54"/>
                  </a:lnTo>
                  <a:lnTo>
                    <a:pt x="2" y="54"/>
                  </a:lnTo>
                  <a:lnTo>
                    <a:pt x="0" y="54"/>
                  </a:lnTo>
                  <a:lnTo>
                    <a:pt x="0" y="53"/>
                  </a:lnTo>
                  <a:lnTo>
                    <a:pt x="2" y="52"/>
                  </a:lnTo>
                  <a:lnTo>
                    <a:pt x="4" y="50"/>
                  </a:lnTo>
                  <a:lnTo>
                    <a:pt x="6" y="47"/>
                  </a:lnTo>
                  <a:lnTo>
                    <a:pt x="23" y="34"/>
                  </a:lnTo>
                  <a:lnTo>
                    <a:pt x="41" y="22"/>
                  </a:lnTo>
                  <a:lnTo>
                    <a:pt x="57" y="12"/>
                  </a:lnTo>
                  <a:lnTo>
                    <a:pt x="73" y="4"/>
                  </a:lnTo>
                  <a:lnTo>
                    <a:pt x="86" y="0"/>
                  </a:lnTo>
                  <a:lnTo>
                    <a:pt x="98" y="1"/>
                  </a:lnTo>
                  <a:lnTo>
                    <a:pt x="109" y="7"/>
                  </a:lnTo>
                  <a:lnTo>
                    <a:pt x="118"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65" name="Freeform 172"/>
            <p:cNvSpPr>
              <a:spLocks/>
            </p:cNvSpPr>
            <p:nvPr/>
          </p:nvSpPr>
          <p:spPr bwMode="auto">
            <a:xfrm>
              <a:off x="5883275" y="4160839"/>
              <a:ext cx="25400" cy="20638"/>
            </a:xfrm>
            <a:custGeom>
              <a:avLst/>
              <a:gdLst>
                <a:gd name="T0" fmla="*/ 19 w 32"/>
                <a:gd name="T1" fmla="*/ 25 h 25"/>
                <a:gd name="T2" fmla="*/ 25 w 32"/>
                <a:gd name="T3" fmla="*/ 23 h 25"/>
                <a:gd name="T4" fmla="*/ 30 w 32"/>
                <a:gd name="T5" fmla="*/ 18 h 25"/>
                <a:gd name="T6" fmla="*/ 32 w 32"/>
                <a:gd name="T7" fmla="*/ 13 h 25"/>
                <a:gd name="T8" fmla="*/ 32 w 32"/>
                <a:gd name="T9" fmla="*/ 6 h 25"/>
                <a:gd name="T10" fmla="*/ 29 w 32"/>
                <a:gd name="T11" fmla="*/ 1 h 25"/>
                <a:gd name="T12" fmla="*/ 24 w 32"/>
                <a:gd name="T13" fmla="*/ 0 h 25"/>
                <a:gd name="T14" fmla="*/ 18 w 32"/>
                <a:gd name="T15" fmla="*/ 0 h 25"/>
                <a:gd name="T16" fmla="*/ 13 w 32"/>
                <a:gd name="T17" fmla="*/ 1 h 25"/>
                <a:gd name="T18" fmla="*/ 7 w 32"/>
                <a:gd name="T19" fmla="*/ 2 h 25"/>
                <a:gd name="T20" fmla="*/ 2 w 32"/>
                <a:gd name="T21" fmla="*/ 4 h 25"/>
                <a:gd name="T22" fmla="*/ 0 w 32"/>
                <a:gd name="T23" fmla="*/ 8 h 25"/>
                <a:gd name="T24" fmla="*/ 0 w 32"/>
                <a:gd name="T25" fmla="*/ 13 h 25"/>
                <a:gd name="T26" fmla="*/ 2 w 32"/>
                <a:gd name="T27" fmla="*/ 18 h 25"/>
                <a:gd name="T28" fmla="*/ 7 w 32"/>
                <a:gd name="T29" fmla="*/ 23 h 25"/>
                <a:gd name="T30" fmla="*/ 13 w 32"/>
                <a:gd name="T31" fmla="*/ 25 h 25"/>
                <a:gd name="T32" fmla="*/ 19 w 32"/>
                <a:gd name="T33"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25">
                  <a:moveTo>
                    <a:pt x="19" y="25"/>
                  </a:moveTo>
                  <a:lnTo>
                    <a:pt x="25" y="23"/>
                  </a:lnTo>
                  <a:lnTo>
                    <a:pt x="30" y="18"/>
                  </a:lnTo>
                  <a:lnTo>
                    <a:pt x="32" y="13"/>
                  </a:lnTo>
                  <a:lnTo>
                    <a:pt x="32" y="6"/>
                  </a:lnTo>
                  <a:lnTo>
                    <a:pt x="29" y="1"/>
                  </a:lnTo>
                  <a:lnTo>
                    <a:pt x="24" y="0"/>
                  </a:lnTo>
                  <a:lnTo>
                    <a:pt x="18" y="0"/>
                  </a:lnTo>
                  <a:lnTo>
                    <a:pt x="13" y="1"/>
                  </a:lnTo>
                  <a:lnTo>
                    <a:pt x="7" y="2"/>
                  </a:lnTo>
                  <a:lnTo>
                    <a:pt x="2" y="4"/>
                  </a:lnTo>
                  <a:lnTo>
                    <a:pt x="0" y="8"/>
                  </a:lnTo>
                  <a:lnTo>
                    <a:pt x="0" y="13"/>
                  </a:lnTo>
                  <a:lnTo>
                    <a:pt x="2" y="18"/>
                  </a:lnTo>
                  <a:lnTo>
                    <a:pt x="7" y="23"/>
                  </a:lnTo>
                  <a:lnTo>
                    <a:pt x="13" y="25"/>
                  </a:lnTo>
                  <a:lnTo>
                    <a:pt x="19" y="25"/>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66" name="Freeform 173"/>
            <p:cNvSpPr>
              <a:spLocks/>
            </p:cNvSpPr>
            <p:nvPr/>
          </p:nvSpPr>
          <p:spPr bwMode="auto">
            <a:xfrm>
              <a:off x="5888038" y="4160839"/>
              <a:ext cx="17463" cy="17463"/>
            </a:xfrm>
            <a:custGeom>
              <a:avLst/>
              <a:gdLst>
                <a:gd name="T0" fmla="*/ 12 w 21"/>
                <a:gd name="T1" fmla="*/ 21 h 21"/>
                <a:gd name="T2" fmla="*/ 16 w 21"/>
                <a:gd name="T3" fmla="*/ 18 h 21"/>
                <a:gd name="T4" fmla="*/ 19 w 21"/>
                <a:gd name="T5" fmla="*/ 16 h 21"/>
                <a:gd name="T6" fmla="*/ 21 w 21"/>
                <a:gd name="T7" fmla="*/ 13 h 21"/>
                <a:gd name="T8" fmla="*/ 21 w 21"/>
                <a:gd name="T9" fmla="*/ 8 h 21"/>
                <a:gd name="T10" fmla="*/ 19 w 21"/>
                <a:gd name="T11" fmla="*/ 4 h 21"/>
                <a:gd name="T12" fmla="*/ 16 w 21"/>
                <a:gd name="T13" fmla="*/ 1 h 21"/>
                <a:gd name="T14" fmla="*/ 12 w 21"/>
                <a:gd name="T15" fmla="*/ 0 h 21"/>
                <a:gd name="T16" fmla="*/ 8 w 21"/>
                <a:gd name="T17" fmla="*/ 0 h 21"/>
                <a:gd name="T18" fmla="*/ 4 w 21"/>
                <a:gd name="T19" fmla="*/ 1 h 21"/>
                <a:gd name="T20" fmla="*/ 1 w 21"/>
                <a:gd name="T21" fmla="*/ 4 h 21"/>
                <a:gd name="T22" fmla="*/ 0 w 21"/>
                <a:gd name="T23" fmla="*/ 8 h 21"/>
                <a:gd name="T24" fmla="*/ 0 w 21"/>
                <a:gd name="T25" fmla="*/ 13 h 21"/>
                <a:gd name="T26" fmla="*/ 1 w 21"/>
                <a:gd name="T27" fmla="*/ 16 h 21"/>
                <a:gd name="T28" fmla="*/ 4 w 21"/>
                <a:gd name="T29" fmla="*/ 19 h 21"/>
                <a:gd name="T30" fmla="*/ 8 w 21"/>
                <a:gd name="T31" fmla="*/ 21 h 21"/>
                <a:gd name="T32" fmla="*/ 12 w 21"/>
                <a:gd name="T33"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21">
                  <a:moveTo>
                    <a:pt x="12" y="21"/>
                  </a:moveTo>
                  <a:lnTo>
                    <a:pt x="16" y="18"/>
                  </a:lnTo>
                  <a:lnTo>
                    <a:pt x="19" y="16"/>
                  </a:lnTo>
                  <a:lnTo>
                    <a:pt x="21" y="13"/>
                  </a:lnTo>
                  <a:lnTo>
                    <a:pt x="21" y="8"/>
                  </a:lnTo>
                  <a:lnTo>
                    <a:pt x="19" y="4"/>
                  </a:lnTo>
                  <a:lnTo>
                    <a:pt x="16" y="1"/>
                  </a:lnTo>
                  <a:lnTo>
                    <a:pt x="12" y="0"/>
                  </a:lnTo>
                  <a:lnTo>
                    <a:pt x="8" y="0"/>
                  </a:lnTo>
                  <a:lnTo>
                    <a:pt x="4" y="1"/>
                  </a:lnTo>
                  <a:lnTo>
                    <a:pt x="1" y="4"/>
                  </a:lnTo>
                  <a:lnTo>
                    <a:pt x="0" y="8"/>
                  </a:lnTo>
                  <a:lnTo>
                    <a:pt x="0" y="13"/>
                  </a:lnTo>
                  <a:lnTo>
                    <a:pt x="1" y="16"/>
                  </a:lnTo>
                  <a:lnTo>
                    <a:pt x="4" y="19"/>
                  </a:lnTo>
                  <a:lnTo>
                    <a:pt x="8" y="21"/>
                  </a:lnTo>
                  <a:lnTo>
                    <a:pt x="12" y="21"/>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67" name="Freeform 174"/>
            <p:cNvSpPr>
              <a:spLocks/>
            </p:cNvSpPr>
            <p:nvPr/>
          </p:nvSpPr>
          <p:spPr bwMode="auto">
            <a:xfrm>
              <a:off x="5891213" y="4164014"/>
              <a:ext cx="11113" cy="9525"/>
            </a:xfrm>
            <a:custGeom>
              <a:avLst/>
              <a:gdLst>
                <a:gd name="T0" fmla="*/ 8 w 14"/>
                <a:gd name="T1" fmla="*/ 14 h 14"/>
                <a:gd name="T2" fmla="*/ 12 w 14"/>
                <a:gd name="T3" fmla="*/ 13 h 14"/>
                <a:gd name="T4" fmla="*/ 13 w 14"/>
                <a:gd name="T5" fmla="*/ 12 h 14"/>
                <a:gd name="T6" fmla="*/ 14 w 14"/>
                <a:gd name="T7" fmla="*/ 8 h 14"/>
                <a:gd name="T8" fmla="*/ 14 w 14"/>
                <a:gd name="T9" fmla="*/ 6 h 14"/>
                <a:gd name="T10" fmla="*/ 13 w 14"/>
                <a:gd name="T11" fmla="*/ 4 h 14"/>
                <a:gd name="T12" fmla="*/ 12 w 14"/>
                <a:gd name="T13" fmla="*/ 1 h 14"/>
                <a:gd name="T14" fmla="*/ 8 w 14"/>
                <a:gd name="T15" fmla="*/ 0 h 14"/>
                <a:gd name="T16" fmla="*/ 6 w 14"/>
                <a:gd name="T17" fmla="*/ 0 h 14"/>
                <a:gd name="T18" fmla="*/ 3 w 14"/>
                <a:gd name="T19" fmla="*/ 1 h 14"/>
                <a:gd name="T20" fmla="*/ 1 w 14"/>
                <a:gd name="T21" fmla="*/ 4 h 14"/>
                <a:gd name="T22" fmla="*/ 0 w 14"/>
                <a:gd name="T23" fmla="*/ 6 h 14"/>
                <a:gd name="T24" fmla="*/ 0 w 14"/>
                <a:gd name="T25" fmla="*/ 9 h 14"/>
                <a:gd name="T26" fmla="*/ 1 w 14"/>
                <a:gd name="T27" fmla="*/ 12 h 14"/>
                <a:gd name="T28" fmla="*/ 3 w 14"/>
                <a:gd name="T29" fmla="*/ 13 h 14"/>
                <a:gd name="T30" fmla="*/ 6 w 14"/>
                <a:gd name="T31" fmla="*/ 14 h 14"/>
                <a:gd name="T32" fmla="*/ 8 w 14"/>
                <a:gd name="T3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4">
                  <a:moveTo>
                    <a:pt x="8" y="14"/>
                  </a:moveTo>
                  <a:lnTo>
                    <a:pt x="12" y="13"/>
                  </a:lnTo>
                  <a:lnTo>
                    <a:pt x="13" y="12"/>
                  </a:lnTo>
                  <a:lnTo>
                    <a:pt x="14" y="8"/>
                  </a:lnTo>
                  <a:lnTo>
                    <a:pt x="14" y="6"/>
                  </a:lnTo>
                  <a:lnTo>
                    <a:pt x="13" y="4"/>
                  </a:lnTo>
                  <a:lnTo>
                    <a:pt x="12" y="1"/>
                  </a:lnTo>
                  <a:lnTo>
                    <a:pt x="8" y="0"/>
                  </a:lnTo>
                  <a:lnTo>
                    <a:pt x="6" y="0"/>
                  </a:lnTo>
                  <a:lnTo>
                    <a:pt x="3" y="1"/>
                  </a:lnTo>
                  <a:lnTo>
                    <a:pt x="1" y="4"/>
                  </a:lnTo>
                  <a:lnTo>
                    <a:pt x="0" y="6"/>
                  </a:lnTo>
                  <a:lnTo>
                    <a:pt x="0" y="9"/>
                  </a:lnTo>
                  <a:lnTo>
                    <a:pt x="1" y="12"/>
                  </a:lnTo>
                  <a:lnTo>
                    <a:pt x="3" y="13"/>
                  </a:lnTo>
                  <a:lnTo>
                    <a:pt x="6" y="14"/>
                  </a:lnTo>
                  <a:lnTo>
                    <a:pt x="8"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68" name="Freeform 175"/>
            <p:cNvSpPr>
              <a:spLocks/>
            </p:cNvSpPr>
            <p:nvPr/>
          </p:nvSpPr>
          <p:spPr bwMode="auto">
            <a:xfrm>
              <a:off x="5819775" y="4156076"/>
              <a:ext cx="104775" cy="42863"/>
            </a:xfrm>
            <a:custGeom>
              <a:avLst/>
              <a:gdLst>
                <a:gd name="T0" fmla="*/ 134 w 134"/>
                <a:gd name="T1" fmla="*/ 8 h 54"/>
                <a:gd name="T2" fmla="*/ 130 w 134"/>
                <a:gd name="T3" fmla="*/ 7 h 54"/>
                <a:gd name="T4" fmla="*/ 122 w 134"/>
                <a:gd name="T5" fmla="*/ 3 h 54"/>
                <a:gd name="T6" fmla="*/ 109 w 134"/>
                <a:gd name="T7" fmla="*/ 1 h 54"/>
                <a:gd name="T8" fmla="*/ 91 w 134"/>
                <a:gd name="T9" fmla="*/ 0 h 54"/>
                <a:gd name="T10" fmla="*/ 72 w 134"/>
                <a:gd name="T11" fmla="*/ 3 h 54"/>
                <a:gd name="T12" fmla="*/ 49 w 134"/>
                <a:gd name="T13" fmla="*/ 11 h 54"/>
                <a:gd name="T14" fmla="*/ 24 w 134"/>
                <a:gd name="T15" fmla="*/ 29 h 54"/>
                <a:gd name="T16" fmla="*/ 0 w 134"/>
                <a:gd name="T17" fmla="*/ 54 h 54"/>
                <a:gd name="T18" fmla="*/ 3 w 134"/>
                <a:gd name="T19" fmla="*/ 52 h 54"/>
                <a:gd name="T20" fmla="*/ 11 w 134"/>
                <a:gd name="T21" fmla="*/ 45 h 54"/>
                <a:gd name="T22" fmla="*/ 22 w 134"/>
                <a:gd name="T23" fmla="*/ 37 h 54"/>
                <a:gd name="T24" fmla="*/ 38 w 134"/>
                <a:gd name="T25" fmla="*/ 28 h 54"/>
                <a:gd name="T26" fmla="*/ 57 w 134"/>
                <a:gd name="T27" fmla="*/ 18 h 54"/>
                <a:gd name="T28" fmla="*/ 80 w 134"/>
                <a:gd name="T29" fmla="*/ 10 h 54"/>
                <a:gd name="T30" fmla="*/ 105 w 134"/>
                <a:gd name="T31" fmla="*/ 7 h 54"/>
                <a:gd name="T32" fmla="*/ 134 w 134"/>
                <a:gd name="T33" fmla="*/ 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54">
                  <a:moveTo>
                    <a:pt x="134" y="8"/>
                  </a:moveTo>
                  <a:lnTo>
                    <a:pt x="130" y="7"/>
                  </a:lnTo>
                  <a:lnTo>
                    <a:pt x="122" y="3"/>
                  </a:lnTo>
                  <a:lnTo>
                    <a:pt x="109" y="1"/>
                  </a:lnTo>
                  <a:lnTo>
                    <a:pt x="91" y="0"/>
                  </a:lnTo>
                  <a:lnTo>
                    <a:pt x="72" y="3"/>
                  </a:lnTo>
                  <a:lnTo>
                    <a:pt x="49" y="11"/>
                  </a:lnTo>
                  <a:lnTo>
                    <a:pt x="24" y="29"/>
                  </a:lnTo>
                  <a:lnTo>
                    <a:pt x="0" y="54"/>
                  </a:lnTo>
                  <a:lnTo>
                    <a:pt x="3" y="52"/>
                  </a:lnTo>
                  <a:lnTo>
                    <a:pt x="11" y="45"/>
                  </a:lnTo>
                  <a:lnTo>
                    <a:pt x="22" y="37"/>
                  </a:lnTo>
                  <a:lnTo>
                    <a:pt x="38" y="28"/>
                  </a:lnTo>
                  <a:lnTo>
                    <a:pt x="57" y="18"/>
                  </a:lnTo>
                  <a:lnTo>
                    <a:pt x="80" y="10"/>
                  </a:lnTo>
                  <a:lnTo>
                    <a:pt x="105" y="7"/>
                  </a:lnTo>
                  <a:lnTo>
                    <a:pt x="134"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69" name="Freeform 176"/>
            <p:cNvSpPr>
              <a:spLocks/>
            </p:cNvSpPr>
            <p:nvPr/>
          </p:nvSpPr>
          <p:spPr bwMode="auto">
            <a:xfrm>
              <a:off x="5768975" y="4164014"/>
              <a:ext cx="71438" cy="114300"/>
            </a:xfrm>
            <a:custGeom>
              <a:avLst/>
              <a:gdLst>
                <a:gd name="T0" fmla="*/ 90 w 90"/>
                <a:gd name="T1" fmla="*/ 128 h 143"/>
                <a:gd name="T2" fmla="*/ 69 w 90"/>
                <a:gd name="T3" fmla="*/ 110 h 143"/>
                <a:gd name="T4" fmla="*/ 51 w 90"/>
                <a:gd name="T5" fmla="*/ 89 h 143"/>
                <a:gd name="T6" fmla="*/ 36 w 90"/>
                <a:gd name="T7" fmla="*/ 67 h 143"/>
                <a:gd name="T8" fmla="*/ 23 w 90"/>
                <a:gd name="T9" fmla="*/ 46 h 143"/>
                <a:gd name="T10" fmla="*/ 12 w 90"/>
                <a:gd name="T11" fmla="*/ 28 h 143"/>
                <a:gd name="T12" fmla="*/ 6 w 90"/>
                <a:gd name="T13" fmla="*/ 13 h 143"/>
                <a:gd name="T14" fmla="*/ 2 w 90"/>
                <a:gd name="T15" fmla="*/ 4 h 143"/>
                <a:gd name="T16" fmla="*/ 0 w 90"/>
                <a:gd name="T17" fmla="*/ 0 h 143"/>
                <a:gd name="T18" fmla="*/ 0 w 90"/>
                <a:gd name="T19" fmla="*/ 5 h 143"/>
                <a:gd name="T20" fmla="*/ 3 w 90"/>
                <a:gd name="T21" fmla="*/ 15 h 143"/>
                <a:gd name="T22" fmla="*/ 10 w 90"/>
                <a:gd name="T23" fmla="*/ 30 h 143"/>
                <a:gd name="T24" fmla="*/ 18 w 90"/>
                <a:gd name="T25" fmla="*/ 49 h 143"/>
                <a:gd name="T26" fmla="*/ 30 w 90"/>
                <a:gd name="T27" fmla="*/ 71 h 143"/>
                <a:gd name="T28" fmla="*/ 45 w 90"/>
                <a:gd name="T29" fmla="*/ 91 h 143"/>
                <a:gd name="T30" fmla="*/ 61 w 90"/>
                <a:gd name="T31" fmla="*/ 112 h 143"/>
                <a:gd name="T32" fmla="*/ 80 w 90"/>
                <a:gd name="T33" fmla="*/ 129 h 143"/>
                <a:gd name="T34" fmla="*/ 79 w 90"/>
                <a:gd name="T35" fmla="*/ 132 h 143"/>
                <a:gd name="T36" fmla="*/ 76 w 90"/>
                <a:gd name="T37" fmla="*/ 135 h 143"/>
                <a:gd name="T38" fmla="*/ 71 w 90"/>
                <a:gd name="T39" fmla="*/ 139 h 143"/>
                <a:gd name="T40" fmla="*/ 63 w 90"/>
                <a:gd name="T41" fmla="*/ 141 h 143"/>
                <a:gd name="T42" fmla="*/ 63 w 90"/>
                <a:gd name="T43" fmla="*/ 141 h 143"/>
                <a:gd name="T44" fmla="*/ 64 w 90"/>
                <a:gd name="T45" fmla="*/ 142 h 143"/>
                <a:gd name="T46" fmla="*/ 66 w 90"/>
                <a:gd name="T47" fmla="*/ 143 h 143"/>
                <a:gd name="T48" fmla="*/ 68 w 90"/>
                <a:gd name="T49" fmla="*/ 143 h 143"/>
                <a:gd name="T50" fmla="*/ 78 w 90"/>
                <a:gd name="T51" fmla="*/ 141 h 143"/>
                <a:gd name="T52" fmla="*/ 85 w 90"/>
                <a:gd name="T53" fmla="*/ 136 h 143"/>
                <a:gd name="T54" fmla="*/ 89 w 90"/>
                <a:gd name="T55" fmla="*/ 131 h 143"/>
                <a:gd name="T56" fmla="*/ 90 w 90"/>
                <a:gd name="T57" fmla="*/ 128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0" h="143">
                  <a:moveTo>
                    <a:pt x="90" y="128"/>
                  </a:moveTo>
                  <a:lnTo>
                    <a:pt x="69" y="110"/>
                  </a:lnTo>
                  <a:lnTo>
                    <a:pt x="51" y="89"/>
                  </a:lnTo>
                  <a:lnTo>
                    <a:pt x="36" y="67"/>
                  </a:lnTo>
                  <a:lnTo>
                    <a:pt x="23" y="46"/>
                  </a:lnTo>
                  <a:lnTo>
                    <a:pt x="12" y="28"/>
                  </a:lnTo>
                  <a:lnTo>
                    <a:pt x="6" y="13"/>
                  </a:lnTo>
                  <a:lnTo>
                    <a:pt x="2" y="4"/>
                  </a:lnTo>
                  <a:lnTo>
                    <a:pt x="0" y="0"/>
                  </a:lnTo>
                  <a:lnTo>
                    <a:pt x="0" y="5"/>
                  </a:lnTo>
                  <a:lnTo>
                    <a:pt x="3" y="15"/>
                  </a:lnTo>
                  <a:lnTo>
                    <a:pt x="10" y="30"/>
                  </a:lnTo>
                  <a:lnTo>
                    <a:pt x="18" y="49"/>
                  </a:lnTo>
                  <a:lnTo>
                    <a:pt x="30" y="71"/>
                  </a:lnTo>
                  <a:lnTo>
                    <a:pt x="45" y="91"/>
                  </a:lnTo>
                  <a:lnTo>
                    <a:pt x="61" y="112"/>
                  </a:lnTo>
                  <a:lnTo>
                    <a:pt x="80" y="129"/>
                  </a:lnTo>
                  <a:lnTo>
                    <a:pt x="79" y="132"/>
                  </a:lnTo>
                  <a:lnTo>
                    <a:pt x="76" y="135"/>
                  </a:lnTo>
                  <a:lnTo>
                    <a:pt x="71" y="139"/>
                  </a:lnTo>
                  <a:lnTo>
                    <a:pt x="63" y="141"/>
                  </a:lnTo>
                  <a:lnTo>
                    <a:pt x="63" y="141"/>
                  </a:lnTo>
                  <a:lnTo>
                    <a:pt x="64" y="142"/>
                  </a:lnTo>
                  <a:lnTo>
                    <a:pt x="66" y="143"/>
                  </a:lnTo>
                  <a:lnTo>
                    <a:pt x="68" y="143"/>
                  </a:lnTo>
                  <a:lnTo>
                    <a:pt x="78" y="141"/>
                  </a:lnTo>
                  <a:lnTo>
                    <a:pt x="85" y="136"/>
                  </a:lnTo>
                  <a:lnTo>
                    <a:pt x="89" y="131"/>
                  </a:lnTo>
                  <a:lnTo>
                    <a:pt x="90" y="128"/>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0" name="Freeform 177"/>
            <p:cNvSpPr>
              <a:spLocks/>
            </p:cNvSpPr>
            <p:nvPr/>
          </p:nvSpPr>
          <p:spPr bwMode="auto">
            <a:xfrm>
              <a:off x="5364163" y="3992564"/>
              <a:ext cx="519113" cy="485775"/>
            </a:xfrm>
            <a:custGeom>
              <a:avLst/>
              <a:gdLst>
                <a:gd name="T0" fmla="*/ 34 w 655"/>
                <a:gd name="T1" fmla="*/ 544 h 612"/>
                <a:gd name="T2" fmla="*/ 53 w 655"/>
                <a:gd name="T3" fmla="*/ 561 h 612"/>
                <a:gd name="T4" fmla="*/ 89 w 655"/>
                <a:gd name="T5" fmla="*/ 583 h 612"/>
                <a:gd name="T6" fmla="*/ 141 w 655"/>
                <a:gd name="T7" fmla="*/ 603 h 612"/>
                <a:gd name="T8" fmla="*/ 209 w 655"/>
                <a:gd name="T9" fmla="*/ 612 h 612"/>
                <a:gd name="T10" fmla="*/ 296 w 655"/>
                <a:gd name="T11" fmla="*/ 598 h 612"/>
                <a:gd name="T12" fmla="*/ 383 w 655"/>
                <a:gd name="T13" fmla="*/ 527 h 612"/>
                <a:gd name="T14" fmla="*/ 429 w 655"/>
                <a:gd name="T15" fmla="*/ 461 h 612"/>
                <a:gd name="T16" fmla="*/ 424 w 655"/>
                <a:gd name="T17" fmla="*/ 460 h 612"/>
                <a:gd name="T18" fmla="*/ 390 w 655"/>
                <a:gd name="T19" fmla="*/ 468 h 612"/>
                <a:gd name="T20" fmla="*/ 347 w 655"/>
                <a:gd name="T21" fmla="*/ 456 h 612"/>
                <a:gd name="T22" fmla="*/ 306 w 655"/>
                <a:gd name="T23" fmla="*/ 409 h 612"/>
                <a:gd name="T24" fmla="*/ 284 w 655"/>
                <a:gd name="T25" fmla="*/ 352 h 612"/>
                <a:gd name="T26" fmla="*/ 290 w 655"/>
                <a:gd name="T27" fmla="*/ 296 h 612"/>
                <a:gd name="T28" fmla="*/ 333 w 655"/>
                <a:gd name="T29" fmla="*/ 249 h 612"/>
                <a:gd name="T30" fmla="*/ 423 w 655"/>
                <a:gd name="T31" fmla="*/ 218 h 612"/>
                <a:gd name="T32" fmla="*/ 503 w 655"/>
                <a:gd name="T33" fmla="*/ 208 h 612"/>
                <a:gd name="T34" fmla="*/ 555 w 655"/>
                <a:gd name="T35" fmla="*/ 197 h 612"/>
                <a:gd name="T36" fmla="*/ 598 w 655"/>
                <a:gd name="T37" fmla="*/ 182 h 612"/>
                <a:gd name="T38" fmla="*/ 632 w 655"/>
                <a:gd name="T39" fmla="*/ 169 h 612"/>
                <a:gd name="T40" fmla="*/ 651 w 655"/>
                <a:gd name="T41" fmla="*/ 161 h 612"/>
                <a:gd name="T42" fmla="*/ 655 w 655"/>
                <a:gd name="T43" fmla="*/ 158 h 612"/>
                <a:gd name="T44" fmla="*/ 650 w 655"/>
                <a:gd name="T45" fmla="*/ 135 h 612"/>
                <a:gd name="T46" fmla="*/ 634 w 655"/>
                <a:gd name="T47" fmla="*/ 97 h 612"/>
                <a:gd name="T48" fmla="*/ 598 w 655"/>
                <a:gd name="T49" fmla="*/ 55 h 612"/>
                <a:gd name="T50" fmla="*/ 533 w 655"/>
                <a:gd name="T51" fmla="*/ 22 h 612"/>
                <a:gd name="T52" fmla="*/ 430 w 655"/>
                <a:gd name="T53" fmla="*/ 9 h 612"/>
                <a:gd name="T54" fmla="*/ 405 w 655"/>
                <a:gd name="T55" fmla="*/ 9 h 612"/>
                <a:gd name="T56" fmla="*/ 389 w 655"/>
                <a:gd name="T57" fmla="*/ 10 h 612"/>
                <a:gd name="T58" fmla="*/ 384 w 655"/>
                <a:gd name="T59" fmla="*/ 10 h 612"/>
                <a:gd name="T60" fmla="*/ 369 w 655"/>
                <a:gd name="T61" fmla="*/ 7 h 612"/>
                <a:gd name="T62" fmla="*/ 345 w 655"/>
                <a:gd name="T63" fmla="*/ 3 h 612"/>
                <a:gd name="T64" fmla="*/ 301 w 655"/>
                <a:gd name="T65" fmla="*/ 0 h 612"/>
                <a:gd name="T66" fmla="*/ 253 w 655"/>
                <a:gd name="T67" fmla="*/ 0 h 612"/>
                <a:gd name="T68" fmla="*/ 210 w 655"/>
                <a:gd name="T69" fmla="*/ 3 h 612"/>
                <a:gd name="T70" fmla="*/ 171 w 655"/>
                <a:gd name="T71" fmla="*/ 10 h 612"/>
                <a:gd name="T72" fmla="*/ 136 w 655"/>
                <a:gd name="T73" fmla="*/ 21 h 612"/>
                <a:gd name="T74" fmla="*/ 99 w 655"/>
                <a:gd name="T75" fmla="*/ 39 h 612"/>
                <a:gd name="T76" fmla="*/ 60 w 655"/>
                <a:gd name="T77" fmla="*/ 70 h 612"/>
                <a:gd name="T78" fmla="*/ 33 w 655"/>
                <a:gd name="T79" fmla="*/ 112 h 612"/>
                <a:gd name="T80" fmla="*/ 14 w 655"/>
                <a:gd name="T81" fmla="*/ 170 h 612"/>
                <a:gd name="T82" fmla="*/ 7 w 655"/>
                <a:gd name="T83" fmla="*/ 235 h 612"/>
                <a:gd name="T84" fmla="*/ 0 w 655"/>
                <a:gd name="T85" fmla="*/ 288 h 612"/>
                <a:gd name="T86" fmla="*/ 11 w 655"/>
                <a:gd name="T87" fmla="*/ 346 h 612"/>
                <a:gd name="T88" fmla="*/ 91 w 655"/>
                <a:gd name="T89" fmla="*/ 479 h 612"/>
                <a:gd name="T90" fmla="*/ 69 w 655"/>
                <a:gd name="T91" fmla="*/ 539 h 612"/>
                <a:gd name="T92" fmla="*/ 30 w 655"/>
                <a:gd name="T93" fmla="*/ 54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55" h="612">
                  <a:moveTo>
                    <a:pt x="30" y="540"/>
                  </a:moveTo>
                  <a:lnTo>
                    <a:pt x="31" y="542"/>
                  </a:lnTo>
                  <a:lnTo>
                    <a:pt x="34" y="544"/>
                  </a:lnTo>
                  <a:lnTo>
                    <a:pt x="38" y="548"/>
                  </a:lnTo>
                  <a:lnTo>
                    <a:pt x="45" y="554"/>
                  </a:lnTo>
                  <a:lnTo>
                    <a:pt x="53" y="561"/>
                  </a:lnTo>
                  <a:lnTo>
                    <a:pt x="64" y="568"/>
                  </a:lnTo>
                  <a:lnTo>
                    <a:pt x="75" y="575"/>
                  </a:lnTo>
                  <a:lnTo>
                    <a:pt x="89" y="583"/>
                  </a:lnTo>
                  <a:lnTo>
                    <a:pt x="105" y="590"/>
                  </a:lnTo>
                  <a:lnTo>
                    <a:pt x="122" y="597"/>
                  </a:lnTo>
                  <a:lnTo>
                    <a:pt x="141" y="603"/>
                  </a:lnTo>
                  <a:lnTo>
                    <a:pt x="162" y="607"/>
                  </a:lnTo>
                  <a:lnTo>
                    <a:pt x="185" y="611"/>
                  </a:lnTo>
                  <a:lnTo>
                    <a:pt x="209" y="612"/>
                  </a:lnTo>
                  <a:lnTo>
                    <a:pt x="234" y="611"/>
                  </a:lnTo>
                  <a:lnTo>
                    <a:pt x="262" y="608"/>
                  </a:lnTo>
                  <a:lnTo>
                    <a:pt x="296" y="598"/>
                  </a:lnTo>
                  <a:lnTo>
                    <a:pt x="329" y="578"/>
                  </a:lnTo>
                  <a:lnTo>
                    <a:pt x="358" y="554"/>
                  </a:lnTo>
                  <a:lnTo>
                    <a:pt x="383" y="527"/>
                  </a:lnTo>
                  <a:lnTo>
                    <a:pt x="404" y="500"/>
                  </a:lnTo>
                  <a:lnTo>
                    <a:pt x="419" y="477"/>
                  </a:lnTo>
                  <a:lnTo>
                    <a:pt x="429" y="461"/>
                  </a:lnTo>
                  <a:lnTo>
                    <a:pt x="432" y="455"/>
                  </a:lnTo>
                  <a:lnTo>
                    <a:pt x="430" y="456"/>
                  </a:lnTo>
                  <a:lnTo>
                    <a:pt x="424" y="460"/>
                  </a:lnTo>
                  <a:lnTo>
                    <a:pt x="414" y="463"/>
                  </a:lnTo>
                  <a:lnTo>
                    <a:pt x="402" y="465"/>
                  </a:lnTo>
                  <a:lnTo>
                    <a:pt x="390" y="468"/>
                  </a:lnTo>
                  <a:lnTo>
                    <a:pt x="375" y="468"/>
                  </a:lnTo>
                  <a:lnTo>
                    <a:pt x="361" y="464"/>
                  </a:lnTo>
                  <a:lnTo>
                    <a:pt x="347" y="456"/>
                  </a:lnTo>
                  <a:lnTo>
                    <a:pt x="331" y="442"/>
                  </a:lnTo>
                  <a:lnTo>
                    <a:pt x="317" y="426"/>
                  </a:lnTo>
                  <a:lnTo>
                    <a:pt x="306" y="409"/>
                  </a:lnTo>
                  <a:lnTo>
                    <a:pt x="295" y="391"/>
                  </a:lnTo>
                  <a:lnTo>
                    <a:pt x="287" y="372"/>
                  </a:lnTo>
                  <a:lnTo>
                    <a:pt x="284" y="352"/>
                  </a:lnTo>
                  <a:lnTo>
                    <a:pt x="281" y="334"/>
                  </a:lnTo>
                  <a:lnTo>
                    <a:pt x="284" y="314"/>
                  </a:lnTo>
                  <a:lnTo>
                    <a:pt x="290" y="296"/>
                  </a:lnTo>
                  <a:lnTo>
                    <a:pt x="300" y="279"/>
                  </a:lnTo>
                  <a:lnTo>
                    <a:pt x="315" y="264"/>
                  </a:lnTo>
                  <a:lnTo>
                    <a:pt x="333" y="249"/>
                  </a:lnTo>
                  <a:lnTo>
                    <a:pt x="359" y="236"/>
                  </a:lnTo>
                  <a:lnTo>
                    <a:pt x="388" y="226"/>
                  </a:lnTo>
                  <a:lnTo>
                    <a:pt x="423" y="218"/>
                  </a:lnTo>
                  <a:lnTo>
                    <a:pt x="465" y="213"/>
                  </a:lnTo>
                  <a:lnTo>
                    <a:pt x="484" y="211"/>
                  </a:lnTo>
                  <a:lnTo>
                    <a:pt x="503" y="208"/>
                  </a:lnTo>
                  <a:lnTo>
                    <a:pt x="521" y="205"/>
                  </a:lnTo>
                  <a:lnTo>
                    <a:pt x="538" y="200"/>
                  </a:lnTo>
                  <a:lnTo>
                    <a:pt x="555" y="197"/>
                  </a:lnTo>
                  <a:lnTo>
                    <a:pt x="571" y="192"/>
                  </a:lnTo>
                  <a:lnTo>
                    <a:pt x="585" y="188"/>
                  </a:lnTo>
                  <a:lnTo>
                    <a:pt x="598" y="182"/>
                  </a:lnTo>
                  <a:lnTo>
                    <a:pt x="611" y="178"/>
                  </a:lnTo>
                  <a:lnTo>
                    <a:pt x="623" y="174"/>
                  </a:lnTo>
                  <a:lnTo>
                    <a:pt x="632" y="169"/>
                  </a:lnTo>
                  <a:lnTo>
                    <a:pt x="640" y="166"/>
                  </a:lnTo>
                  <a:lnTo>
                    <a:pt x="646" y="163"/>
                  </a:lnTo>
                  <a:lnTo>
                    <a:pt x="651" y="161"/>
                  </a:lnTo>
                  <a:lnTo>
                    <a:pt x="654" y="159"/>
                  </a:lnTo>
                  <a:lnTo>
                    <a:pt x="655" y="159"/>
                  </a:lnTo>
                  <a:lnTo>
                    <a:pt x="655" y="158"/>
                  </a:lnTo>
                  <a:lnTo>
                    <a:pt x="654" y="152"/>
                  </a:lnTo>
                  <a:lnTo>
                    <a:pt x="653" y="145"/>
                  </a:lnTo>
                  <a:lnTo>
                    <a:pt x="650" y="135"/>
                  </a:lnTo>
                  <a:lnTo>
                    <a:pt x="647" y="123"/>
                  </a:lnTo>
                  <a:lnTo>
                    <a:pt x="642" y="110"/>
                  </a:lnTo>
                  <a:lnTo>
                    <a:pt x="634" y="97"/>
                  </a:lnTo>
                  <a:lnTo>
                    <a:pt x="625" y="83"/>
                  </a:lnTo>
                  <a:lnTo>
                    <a:pt x="613" y="69"/>
                  </a:lnTo>
                  <a:lnTo>
                    <a:pt x="598" y="55"/>
                  </a:lnTo>
                  <a:lnTo>
                    <a:pt x="580" y="42"/>
                  </a:lnTo>
                  <a:lnTo>
                    <a:pt x="558" y="31"/>
                  </a:lnTo>
                  <a:lnTo>
                    <a:pt x="533" y="22"/>
                  </a:lnTo>
                  <a:lnTo>
                    <a:pt x="503" y="15"/>
                  </a:lnTo>
                  <a:lnTo>
                    <a:pt x="469" y="10"/>
                  </a:lnTo>
                  <a:lnTo>
                    <a:pt x="430" y="9"/>
                  </a:lnTo>
                  <a:lnTo>
                    <a:pt x="421" y="9"/>
                  </a:lnTo>
                  <a:lnTo>
                    <a:pt x="413" y="9"/>
                  </a:lnTo>
                  <a:lnTo>
                    <a:pt x="405" y="9"/>
                  </a:lnTo>
                  <a:lnTo>
                    <a:pt x="399" y="9"/>
                  </a:lnTo>
                  <a:lnTo>
                    <a:pt x="393" y="10"/>
                  </a:lnTo>
                  <a:lnTo>
                    <a:pt x="389" y="10"/>
                  </a:lnTo>
                  <a:lnTo>
                    <a:pt x="386" y="10"/>
                  </a:lnTo>
                  <a:lnTo>
                    <a:pt x="385" y="10"/>
                  </a:lnTo>
                  <a:lnTo>
                    <a:pt x="384" y="10"/>
                  </a:lnTo>
                  <a:lnTo>
                    <a:pt x="381" y="9"/>
                  </a:lnTo>
                  <a:lnTo>
                    <a:pt x="376" y="8"/>
                  </a:lnTo>
                  <a:lnTo>
                    <a:pt x="369" y="7"/>
                  </a:lnTo>
                  <a:lnTo>
                    <a:pt x="361" y="6"/>
                  </a:lnTo>
                  <a:lnTo>
                    <a:pt x="353" y="4"/>
                  </a:lnTo>
                  <a:lnTo>
                    <a:pt x="345" y="3"/>
                  </a:lnTo>
                  <a:lnTo>
                    <a:pt x="336" y="2"/>
                  </a:lnTo>
                  <a:lnTo>
                    <a:pt x="318" y="1"/>
                  </a:lnTo>
                  <a:lnTo>
                    <a:pt x="301" y="0"/>
                  </a:lnTo>
                  <a:lnTo>
                    <a:pt x="285" y="0"/>
                  </a:lnTo>
                  <a:lnTo>
                    <a:pt x="269" y="0"/>
                  </a:lnTo>
                  <a:lnTo>
                    <a:pt x="253" y="0"/>
                  </a:lnTo>
                  <a:lnTo>
                    <a:pt x="238" y="0"/>
                  </a:lnTo>
                  <a:lnTo>
                    <a:pt x="224" y="1"/>
                  </a:lnTo>
                  <a:lnTo>
                    <a:pt x="210" y="3"/>
                  </a:lnTo>
                  <a:lnTo>
                    <a:pt x="196" y="4"/>
                  </a:lnTo>
                  <a:lnTo>
                    <a:pt x="184" y="7"/>
                  </a:lnTo>
                  <a:lnTo>
                    <a:pt x="171" y="10"/>
                  </a:lnTo>
                  <a:lnTo>
                    <a:pt x="158" y="14"/>
                  </a:lnTo>
                  <a:lnTo>
                    <a:pt x="147" y="17"/>
                  </a:lnTo>
                  <a:lnTo>
                    <a:pt x="136" y="21"/>
                  </a:lnTo>
                  <a:lnTo>
                    <a:pt x="126" y="25"/>
                  </a:lnTo>
                  <a:lnTo>
                    <a:pt x="116" y="30"/>
                  </a:lnTo>
                  <a:lnTo>
                    <a:pt x="99" y="39"/>
                  </a:lnTo>
                  <a:lnTo>
                    <a:pt x="86" y="48"/>
                  </a:lnTo>
                  <a:lnTo>
                    <a:pt x="73" y="59"/>
                  </a:lnTo>
                  <a:lnTo>
                    <a:pt x="60" y="70"/>
                  </a:lnTo>
                  <a:lnTo>
                    <a:pt x="50" y="83"/>
                  </a:lnTo>
                  <a:lnTo>
                    <a:pt x="41" y="97"/>
                  </a:lnTo>
                  <a:lnTo>
                    <a:pt x="33" y="112"/>
                  </a:lnTo>
                  <a:lnTo>
                    <a:pt x="26" y="128"/>
                  </a:lnTo>
                  <a:lnTo>
                    <a:pt x="19" y="148"/>
                  </a:lnTo>
                  <a:lnTo>
                    <a:pt x="14" y="170"/>
                  </a:lnTo>
                  <a:lnTo>
                    <a:pt x="11" y="193"/>
                  </a:lnTo>
                  <a:lnTo>
                    <a:pt x="8" y="219"/>
                  </a:lnTo>
                  <a:lnTo>
                    <a:pt x="7" y="235"/>
                  </a:lnTo>
                  <a:lnTo>
                    <a:pt x="4" y="252"/>
                  </a:lnTo>
                  <a:lnTo>
                    <a:pt x="1" y="269"/>
                  </a:lnTo>
                  <a:lnTo>
                    <a:pt x="0" y="288"/>
                  </a:lnTo>
                  <a:lnTo>
                    <a:pt x="0" y="306"/>
                  </a:lnTo>
                  <a:lnTo>
                    <a:pt x="4" y="326"/>
                  </a:lnTo>
                  <a:lnTo>
                    <a:pt x="11" y="346"/>
                  </a:lnTo>
                  <a:lnTo>
                    <a:pt x="23" y="365"/>
                  </a:lnTo>
                  <a:lnTo>
                    <a:pt x="69" y="432"/>
                  </a:lnTo>
                  <a:lnTo>
                    <a:pt x="91" y="479"/>
                  </a:lnTo>
                  <a:lnTo>
                    <a:pt x="96" y="510"/>
                  </a:lnTo>
                  <a:lnTo>
                    <a:pt x="87" y="530"/>
                  </a:lnTo>
                  <a:lnTo>
                    <a:pt x="69" y="539"/>
                  </a:lnTo>
                  <a:lnTo>
                    <a:pt x="51" y="542"/>
                  </a:lnTo>
                  <a:lnTo>
                    <a:pt x="36" y="542"/>
                  </a:lnTo>
                  <a:lnTo>
                    <a:pt x="30" y="540"/>
                  </a:lnTo>
                  <a:close/>
                </a:path>
              </a:pathLst>
            </a:custGeom>
            <a:solidFill>
              <a:srgbClr val="66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1" name="Freeform 178"/>
            <p:cNvSpPr>
              <a:spLocks/>
            </p:cNvSpPr>
            <p:nvPr/>
          </p:nvSpPr>
          <p:spPr bwMode="auto">
            <a:xfrm>
              <a:off x="5384800" y="4011614"/>
              <a:ext cx="482600" cy="452438"/>
            </a:xfrm>
            <a:custGeom>
              <a:avLst/>
              <a:gdLst>
                <a:gd name="T0" fmla="*/ 61 w 607"/>
                <a:gd name="T1" fmla="*/ 531 h 570"/>
                <a:gd name="T2" fmla="*/ 79 w 607"/>
                <a:gd name="T3" fmla="*/ 540 h 570"/>
                <a:gd name="T4" fmla="*/ 112 w 607"/>
                <a:gd name="T5" fmla="*/ 553 h 570"/>
                <a:gd name="T6" fmla="*/ 153 w 607"/>
                <a:gd name="T7" fmla="*/ 565 h 570"/>
                <a:gd name="T8" fmla="*/ 195 w 607"/>
                <a:gd name="T9" fmla="*/ 570 h 570"/>
                <a:gd name="T10" fmla="*/ 229 w 607"/>
                <a:gd name="T11" fmla="*/ 565 h 570"/>
                <a:gd name="T12" fmla="*/ 264 w 607"/>
                <a:gd name="T13" fmla="*/ 551 h 570"/>
                <a:gd name="T14" fmla="*/ 295 w 607"/>
                <a:gd name="T15" fmla="*/ 531 h 570"/>
                <a:gd name="T16" fmla="*/ 322 w 607"/>
                <a:gd name="T17" fmla="*/ 509 h 570"/>
                <a:gd name="T18" fmla="*/ 346 w 607"/>
                <a:gd name="T19" fmla="*/ 489 h 570"/>
                <a:gd name="T20" fmla="*/ 362 w 607"/>
                <a:gd name="T21" fmla="*/ 472 h 570"/>
                <a:gd name="T22" fmla="*/ 370 w 607"/>
                <a:gd name="T23" fmla="*/ 462 h 570"/>
                <a:gd name="T24" fmla="*/ 369 w 607"/>
                <a:gd name="T25" fmla="*/ 461 h 570"/>
                <a:gd name="T26" fmla="*/ 350 w 607"/>
                <a:gd name="T27" fmla="*/ 461 h 570"/>
                <a:gd name="T28" fmla="*/ 321 w 607"/>
                <a:gd name="T29" fmla="*/ 454 h 570"/>
                <a:gd name="T30" fmla="*/ 290 w 607"/>
                <a:gd name="T31" fmla="*/ 434 h 570"/>
                <a:gd name="T32" fmla="*/ 266 w 607"/>
                <a:gd name="T33" fmla="*/ 402 h 570"/>
                <a:gd name="T34" fmla="*/ 249 w 607"/>
                <a:gd name="T35" fmla="*/ 366 h 570"/>
                <a:gd name="T36" fmla="*/ 238 w 607"/>
                <a:gd name="T37" fmla="*/ 329 h 570"/>
                <a:gd name="T38" fmla="*/ 240 w 607"/>
                <a:gd name="T39" fmla="*/ 293 h 570"/>
                <a:gd name="T40" fmla="*/ 252 w 607"/>
                <a:gd name="T41" fmla="*/ 258 h 570"/>
                <a:gd name="T42" fmla="*/ 279 w 607"/>
                <a:gd name="T43" fmla="*/ 227 h 570"/>
                <a:gd name="T44" fmla="*/ 322 w 607"/>
                <a:gd name="T45" fmla="*/ 203 h 570"/>
                <a:gd name="T46" fmla="*/ 387 w 607"/>
                <a:gd name="T47" fmla="*/ 185 h 570"/>
                <a:gd name="T48" fmla="*/ 458 w 607"/>
                <a:gd name="T49" fmla="*/ 176 h 570"/>
                <a:gd name="T50" fmla="*/ 522 w 607"/>
                <a:gd name="T51" fmla="*/ 160 h 570"/>
                <a:gd name="T52" fmla="*/ 573 w 607"/>
                <a:gd name="T53" fmla="*/ 142 h 570"/>
                <a:gd name="T54" fmla="*/ 603 w 607"/>
                <a:gd name="T55" fmla="*/ 129 h 570"/>
                <a:gd name="T56" fmla="*/ 607 w 607"/>
                <a:gd name="T57" fmla="*/ 125 h 570"/>
                <a:gd name="T58" fmla="*/ 604 w 607"/>
                <a:gd name="T59" fmla="*/ 115 h 570"/>
                <a:gd name="T60" fmla="*/ 596 w 607"/>
                <a:gd name="T61" fmla="*/ 99 h 570"/>
                <a:gd name="T62" fmla="*/ 582 w 607"/>
                <a:gd name="T63" fmla="*/ 77 h 570"/>
                <a:gd name="T64" fmla="*/ 559 w 607"/>
                <a:gd name="T65" fmla="*/ 55 h 570"/>
                <a:gd name="T66" fmla="*/ 528 w 607"/>
                <a:gd name="T67" fmla="*/ 34 h 570"/>
                <a:gd name="T68" fmla="*/ 485 w 607"/>
                <a:gd name="T69" fmla="*/ 17 h 570"/>
                <a:gd name="T70" fmla="*/ 430 w 607"/>
                <a:gd name="T71" fmla="*/ 9 h 570"/>
                <a:gd name="T72" fmla="*/ 369 w 607"/>
                <a:gd name="T73" fmla="*/ 9 h 570"/>
                <a:gd name="T74" fmla="*/ 352 w 607"/>
                <a:gd name="T75" fmla="*/ 9 h 570"/>
                <a:gd name="T76" fmla="*/ 356 w 607"/>
                <a:gd name="T77" fmla="*/ 9 h 570"/>
                <a:gd name="T78" fmla="*/ 341 w 607"/>
                <a:gd name="T79" fmla="*/ 6 h 570"/>
                <a:gd name="T80" fmla="*/ 287 w 607"/>
                <a:gd name="T81" fmla="*/ 0 h 570"/>
                <a:gd name="T82" fmla="*/ 234 w 607"/>
                <a:gd name="T83" fmla="*/ 0 h 570"/>
                <a:gd name="T84" fmla="*/ 185 w 607"/>
                <a:gd name="T85" fmla="*/ 7 h 570"/>
                <a:gd name="T86" fmla="*/ 144 w 607"/>
                <a:gd name="T87" fmla="*/ 19 h 570"/>
                <a:gd name="T88" fmla="*/ 106 w 607"/>
                <a:gd name="T89" fmla="*/ 38 h 570"/>
                <a:gd name="T90" fmla="*/ 75 w 607"/>
                <a:gd name="T91" fmla="*/ 62 h 570"/>
                <a:gd name="T92" fmla="*/ 49 w 607"/>
                <a:gd name="T93" fmla="*/ 91 h 570"/>
                <a:gd name="T94" fmla="*/ 30 w 607"/>
                <a:gd name="T95" fmla="*/ 125 h 570"/>
                <a:gd name="T96" fmla="*/ 17 w 607"/>
                <a:gd name="T97" fmla="*/ 158 h 570"/>
                <a:gd name="T98" fmla="*/ 11 w 607"/>
                <a:gd name="T99" fmla="*/ 188 h 570"/>
                <a:gd name="T100" fmla="*/ 4 w 607"/>
                <a:gd name="T101" fmla="*/ 235 h 570"/>
                <a:gd name="T102" fmla="*/ 2 w 607"/>
                <a:gd name="T103" fmla="*/ 303 h 570"/>
                <a:gd name="T104" fmla="*/ 63 w 607"/>
                <a:gd name="T105" fmla="*/ 391 h 570"/>
                <a:gd name="T106" fmla="*/ 98 w 607"/>
                <a:gd name="T107" fmla="*/ 470 h 570"/>
                <a:gd name="T108" fmla="*/ 86 w 607"/>
                <a:gd name="T109" fmla="*/ 512 h 570"/>
                <a:gd name="T110" fmla="*/ 63 w 607"/>
                <a:gd name="T111" fmla="*/ 529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07" h="570">
                  <a:moveTo>
                    <a:pt x="59" y="530"/>
                  </a:moveTo>
                  <a:lnTo>
                    <a:pt x="61" y="531"/>
                  </a:lnTo>
                  <a:lnTo>
                    <a:pt x="68" y="535"/>
                  </a:lnTo>
                  <a:lnTo>
                    <a:pt x="79" y="540"/>
                  </a:lnTo>
                  <a:lnTo>
                    <a:pt x="94" y="546"/>
                  </a:lnTo>
                  <a:lnTo>
                    <a:pt x="112" y="553"/>
                  </a:lnTo>
                  <a:lnTo>
                    <a:pt x="132" y="559"/>
                  </a:lnTo>
                  <a:lnTo>
                    <a:pt x="153" y="565"/>
                  </a:lnTo>
                  <a:lnTo>
                    <a:pt x="176" y="569"/>
                  </a:lnTo>
                  <a:lnTo>
                    <a:pt x="195" y="570"/>
                  </a:lnTo>
                  <a:lnTo>
                    <a:pt x="212" y="569"/>
                  </a:lnTo>
                  <a:lnTo>
                    <a:pt x="229" y="565"/>
                  </a:lnTo>
                  <a:lnTo>
                    <a:pt x="246" y="559"/>
                  </a:lnTo>
                  <a:lnTo>
                    <a:pt x="264" y="551"/>
                  </a:lnTo>
                  <a:lnTo>
                    <a:pt x="280" y="542"/>
                  </a:lnTo>
                  <a:lnTo>
                    <a:pt x="295" y="531"/>
                  </a:lnTo>
                  <a:lnTo>
                    <a:pt x="310" y="521"/>
                  </a:lnTo>
                  <a:lnTo>
                    <a:pt x="322" y="509"/>
                  </a:lnTo>
                  <a:lnTo>
                    <a:pt x="334" y="499"/>
                  </a:lnTo>
                  <a:lnTo>
                    <a:pt x="346" y="489"/>
                  </a:lnTo>
                  <a:lnTo>
                    <a:pt x="354" y="480"/>
                  </a:lnTo>
                  <a:lnTo>
                    <a:pt x="362" y="472"/>
                  </a:lnTo>
                  <a:lnTo>
                    <a:pt x="366" y="467"/>
                  </a:lnTo>
                  <a:lnTo>
                    <a:pt x="370" y="462"/>
                  </a:lnTo>
                  <a:lnTo>
                    <a:pt x="371" y="461"/>
                  </a:lnTo>
                  <a:lnTo>
                    <a:pt x="369" y="461"/>
                  </a:lnTo>
                  <a:lnTo>
                    <a:pt x="361" y="461"/>
                  </a:lnTo>
                  <a:lnTo>
                    <a:pt x="350" y="461"/>
                  </a:lnTo>
                  <a:lnTo>
                    <a:pt x="336" y="459"/>
                  </a:lnTo>
                  <a:lnTo>
                    <a:pt x="321" y="454"/>
                  </a:lnTo>
                  <a:lnTo>
                    <a:pt x="305" y="446"/>
                  </a:lnTo>
                  <a:lnTo>
                    <a:pt x="290" y="434"/>
                  </a:lnTo>
                  <a:lnTo>
                    <a:pt x="276" y="418"/>
                  </a:lnTo>
                  <a:lnTo>
                    <a:pt x="266" y="402"/>
                  </a:lnTo>
                  <a:lnTo>
                    <a:pt x="257" y="385"/>
                  </a:lnTo>
                  <a:lnTo>
                    <a:pt x="249" y="366"/>
                  </a:lnTo>
                  <a:lnTo>
                    <a:pt x="243" y="348"/>
                  </a:lnTo>
                  <a:lnTo>
                    <a:pt x="238" y="329"/>
                  </a:lnTo>
                  <a:lnTo>
                    <a:pt x="237" y="311"/>
                  </a:lnTo>
                  <a:lnTo>
                    <a:pt x="240" y="293"/>
                  </a:lnTo>
                  <a:lnTo>
                    <a:pt x="244" y="274"/>
                  </a:lnTo>
                  <a:lnTo>
                    <a:pt x="252" y="258"/>
                  </a:lnTo>
                  <a:lnTo>
                    <a:pt x="264" y="242"/>
                  </a:lnTo>
                  <a:lnTo>
                    <a:pt x="279" y="227"/>
                  </a:lnTo>
                  <a:lnTo>
                    <a:pt x="298" y="214"/>
                  </a:lnTo>
                  <a:lnTo>
                    <a:pt x="322" y="203"/>
                  </a:lnTo>
                  <a:lnTo>
                    <a:pt x="352" y="192"/>
                  </a:lnTo>
                  <a:lnTo>
                    <a:pt x="387" y="185"/>
                  </a:lnTo>
                  <a:lnTo>
                    <a:pt x="426" y="181"/>
                  </a:lnTo>
                  <a:lnTo>
                    <a:pt x="458" y="176"/>
                  </a:lnTo>
                  <a:lnTo>
                    <a:pt x="491" y="169"/>
                  </a:lnTo>
                  <a:lnTo>
                    <a:pt x="522" y="160"/>
                  </a:lnTo>
                  <a:lnTo>
                    <a:pt x="550" y="151"/>
                  </a:lnTo>
                  <a:lnTo>
                    <a:pt x="573" y="142"/>
                  </a:lnTo>
                  <a:lnTo>
                    <a:pt x="591" y="134"/>
                  </a:lnTo>
                  <a:lnTo>
                    <a:pt x="603" y="129"/>
                  </a:lnTo>
                  <a:lnTo>
                    <a:pt x="607" y="127"/>
                  </a:lnTo>
                  <a:lnTo>
                    <a:pt x="607" y="125"/>
                  </a:lnTo>
                  <a:lnTo>
                    <a:pt x="606" y="121"/>
                  </a:lnTo>
                  <a:lnTo>
                    <a:pt x="604" y="115"/>
                  </a:lnTo>
                  <a:lnTo>
                    <a:pt x="600" y="107"/>
                  </a:lnTo>
                  <a:lnTo>
                    <a:pt x="596" y="99"/>
                  </a:lnTo>
                  <a:lnTo>
                    <a:pt x="590" y="89"/>
                  </a:lnTo>
                  <a:lnTo>
                    <a:pt x="582" y="77"/>
                  </a:lnTo>
                  <a:lnTo>
                    <a:pt x="571" y="66"/>
                  </a:lnTo>
                  <a:lnTo>
                    <a:pt x="559" y="55"/>
                  </a:lnTo>
                  <a:lnTo>
                    <a:pt x="545" y="44"/>
                  </a:lnTo>
                  <a:lnTo>
                    <a:pt x="528" y="34"/>
                  </a:lnTo>
                  <a:lnTo>
                    <a:pt x="508" y="25"/>
                  </a:lnTo>
                  <a:lnTo>
                    <a:pt x="485" y="17"/>
                  </a:lnTo>
                  <a:lnTo>
                    <a:pt x="458" y="13"/>
                  </a:lnTo>
                  <a:lnTo>
                    <a:pt x="430" y="9"/>
                  </a:lnTo>
                  <a:lnTo>
                    <a:pt x="396" y="8"/>
                  </a:lnTo>
                  <a:lnTo>
                    <a:pt x="369" y="9"/>
                  </a:lnTo>
                  <a:lnTo>
                    <a:pt x="355" y="9"/>
                  </a:lnTo>
                  <a:lnTo>
                    <a:pt x="352" y="9"/>
                  </a:lnTo>
                  <a:lnTo>
                    <a:pt x="354" y="9"/>
                  </a:lnTo>
                  <a:lnTo>
                    <a:pt x="356" y="9"/>
                  </a:lnTo>
                  <a:lnTo>
                    <a:pt x="354" y="7"/>
                  </a:lnTo>
                  <a:lnTo>
                    <a:pt x="341" y="6"/>
                  </a:lnTo>
                  <a:lnTo>
                    <a:pt x="316" y="2"/>
                  </a:lnTo>
                  <a:lnTo>
                    <a:pt x="287" y="0"/>
                  </a:lnTo>
                  <a:lnTo>
                    <a:pt x="260" y="0"/>
                  </a:lnTo>
                  <a:lnTo>
                    <a:pt x="234" y="0"/>
                  </a:lnTo>
                  <a:lnTo>
                    <a:pt x="210" y="3"/>
                  </a:lnTo>
                  <a:lnTo>
                    <a:pt x="185" y="7"/>
                  </a:lnTo>
                  <a:lnTo>
                    <a:pt x="163" y="13"/>
                  </a:lnTo>
                  <a:lnTo>
                    <a:pt x="144" y="19"/>
                  </a:lnTo>
                  <a:lnTo>
                    <a:pt x="124" y="27"/>
                  </a:lnTo>
                  <a:lnTo>
                    <a:pt x="106" y="38"/>
                  </a:lnTo>
                  <a:lnTo>
                    <a:pt x="90" y="49"/>
                  </a:lnTo>
                  <a:lnTo>
                    <a:pt x="75" y="62"/>
                  </a:lnTo>
                  <a:lnTo>
                    <a:pt x="61" y="76"/>
                  </a:lnTo>
                  <a:lnTo>
                    <a:pt x="49" y="91"/>
                  </a:lnTo>
                  <a:lnTo>
                    <a:pt x="39" y="107"/>
                  </a:lnTo>
                  <a:lnTo>
                    <a:pt x="30" y="125"/>
                  </a:lnTo>
                  <a:lnTo>
                    <a:pt x="22" y="144"/>
                  </a:lnTo>
                  <a:lnTo>
                    <a:pt x="17" y="158"/>
                  </a:lnTo>
                  <a:lnTo>
                    <a:pt x="14" y="173"/>
                  </a:lnTo>
                  <a:lnTo>
                    <a:pt x="11" y="188"/>
                  </a:lnTo>
                  <a:lnTo>
                    <a:pt x="9" y="204"/>
                  </a:lnTo>
                  <a:lnTo>
                    <a:pt x="4" y="235"/>
                  </a:lnTo>
                  <a:lnTo>
                    <a:pt x="0" y="270"/>
                  </a:lnTo>
                  <a:lnTo>
                    <a:pt x="2" y="303"/>
                  </a:lnTo>
                  <a:lnTo>
                    <a:pt x="18" y="334"/>
                  </a:lnTo>
                  <a:lnTo>
                    <a:pt x="63" y="391"/>
                  </a:lnTo>
                  <a:lnTo>
                    <a:pt x="89" y="436"/>
                  </a:lnTo>
                  <a:lnTo>
                    <a:pt x="98" y="470"/>
                  </a:lnTo>
                  <a:lnTo>
                    <a:pt x="95" y="494"/>
                  </a:lnTo>
                  <a:lnTo>
                    <a:pt x="86" y="512"/>
                  </a:lnTo>
                  <a:lnTo>
                    <a:pt x="74" y="523"/>
                  </a:lnTo>
                  <a:lnTo>
                    <a:pt x="63" y="529"/>
                  </a:lnTo>
                  <a:lnTo>
                    <a:pt x="59" y="530"/>
                  </a:lnTo>
                  <a:close/>
                </a:path>
              </a:pathLst>
            </a:custGeom>
            <a:solidFill>
              <a:srgbClr val="CC8C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2" name="Freeform 179"/>
            <p:cNvSpPr>
              <a:spLocks/>
            </p:cNvSpPr>
            <p:nvPr/>
          </p:nvSpPr>
          <p:spPr bwMode="auto">
            <a:xfrm>
              <a:off x="5405438" y="4014789"/>
              <a:ext cx="441325" cy="431800"/>
            </a:xfrm>
            <a:custGeom>
              <a:avLst/>
              <a:gdLst>
                <a:gd name="T0" fmla="*/ 80 w 558"/>
                <a:gd name="T1" fmla="*/ 525 h 544"/>
                <a:gd name="T2" fmla="*/ 96 w 558"/>
                <a:gd name="T3" fmla="*/ 529 h 544"/>
                <a:gd name="T4" fmla="*/ 123 w 558"/>
                <a:gd name="T5" fmla="*/ 536 h 544"/>
                <a:gd name="T6" fmla="*/ 158 w 558"/>
                <a:gd name="T7" fmla="*/ 542 h 544"/>
                <a:gd name="T8" fmla="*/ 202 w 558"/>
                <a:gd name="T9" fmla="*/ 543 h 544"/>
                <a:gd name="T10" fmla="*/ 249 w 558"/>
                <a:gd name="T11" fmla="*/ 523 h 544"/>
                <a:gd name="T12" fmla="*/ 287 w 558"/>
                <a:gd name="T13" fmla="*/ 494 h 544"/>
                <a:gd name="T14" fmla="*/ 310 w 558"/>
                <a:gd name="T15" fmla="*/ 471 h 544"/>
                <a:gd name="T16" fmla="*/ 311 w 558"/>
                <a:gd name="T17" fmla="*/ 467 h 544"/>
                <a:gd name="T18" fmla="*/ 293 w 558"/>
                <a:gd name="T19" fmla="*/ 464 h 544"/>
                <a:gd name="T20" fmla="*/ 266 w 558"/>
                <a:gd name="T21" fmla="*/ 451 h 544"/>
                <a:gd name="T22" fmla="*/ 238 w 558"/>
                <a:gd name="T23" fmla="*/ 427 h 544"/>
                <a:gd name="T24" fmla="*/ 216 w 558"/>
                <a:gd name="T25" fmla="*/ 391 h 544"/>
                <a:gd name="T26" fmla="*/ 202 w 558"/>
                <a:gd name="T27" fmla="*/ 353 h 544"/>
                <a:gd name="T28" fmla="*/ 195 w 558"/>
                <a:gd name="T29" fmla="*/ 314 h 544"/>
                <a:gd name="T30" fmla="*/ 196 w 558"/>
                <a:gd name="T31" fmla="*/ 276 h 544"/>
                <a:gd name="T32" fmla="*/ 210 w 558"/>
                <a:gd name="T33" fmla="*/ 240 h 544"/>
                <a:gd name="T34" fmla="*/ 236 w 558"/>
                <a:gd name="T35" fmla="*/ 208 h 544"/>
                <a:gd name="T36" fmla="*/ 279 w 558"/>
                <a:gd name="T37" fmla="*/ 183 h 544"/>
                <a:gd name="T38" fmla="*/ 339 w 558"/>
                <a:gd name="T39" fmla="*/ 165 h 544"/>
                <a:gd name="T40" fmla="*/ 405 w 558"/>
                <a:gd name="T41" fmla="*/ 157 h 544"/>
                <a:gd name="T42" fmla="*/ 465 w 558"/>
                <a:gd name="T43" fmla="*/ 145 h 544"/>
                <a:gd name="T44" fmla="*/ 519 w 558"/>
                <a:gd name="T45" fmla="*/ 130 h 544"/>
                <a:gd name="T46" fmla="*/ 553 w 558"/>
                <a:gd name="T47" fmla="*/ 119 h 544"/>
                <a:gd name="T48" fmla="*/ 558 w 558"/>
                <a:gd name="T49" fmla="*/ 117 h 544"/>
                <a:gd name="T50" fmla="*/ 553 w 558"/>
                <a:gd name="T51" fmla="*/ 109 h 544"/>
                <a:gd name="T52" fmla="*/ 545 w 558"/>
                <a:gd name="T53" fmla="*/ 94 h 544"/>
                <a:gd name="T54" fmla="*/ 531 w 558"/>
                <a:gd name="T55" fmla="*/ 74 h 544"/>
                <a:gd name="T56" fmla="*/ 511 w 558"/>
                <a:gd name="T57" fmla="*/ 55 h 544"/>
                <a:gd name="T58" fmla="*/ 482 w 558"/>
                <a:gd name="T59" fmla="*/ 36 h 544"/>
                <a:gd name="T60" fmla="*/ 444 w 558"/>
                <a:gd name="T61" fmla="*/ 21 h 544"/>
                <a:gd name="T62" fmla="*/ 395 w 558"/>
                <a:gd name="T63" fmla="*/ 12 h 544"/>
                <a:gd name="T64" fmla="*/ 345 w 558"/>
                <a:gd name="T65" fmla="*/ 11 h 544"/>
                <a:gd name="T66" fmla="*/ 331 w 558"/>
                <a:gd name="T67" fmla="*/ 11 h 544"/>
                <a:gd name="T68" fmla="*/ 334 w 558"/>
                <a:gd name="T69" fmla="*/ 10 h 544"/>
                <a:gd name="T70" fmla="*/ 323 w 558"/>
                <a:gd name="T71" fmla="*/ 7 h 544"/>
                <a:gd name="T72" fmla="*/ 274 w 558"/>
                <a:gd name="T73" fmla="*/ 2 h 544"/>
                <a:gd name="T74" fmla="*/ 226 w 558"/>
                <a:gd name="T75" fmla="*/ 2 h 544"/>
                <a:gd name="T76" fmla="*/ 180 w 558"/>
                <a:gd name="T77" fmla="*/ 9 h 544"/>
                <a:gd name="T78" fmla="*/ 138 w 558"/>
                <a:gd name="T79" fmla="*/ 22 h 544"/>
                <a:gd name="T80" fmla="*/ 103 w 558"/>
                <a:gd name="T81" fmla="*/ 43 h 544"/>
                <a:gd name="T82" fmla="*/ 72 w 558"/>
                <a:gd name="T83" fmla="*/ 70 h 544"/>
                <a:gd name="T84" fmla="*/ 45 w 558"/>
                <a:gd name="T85" fmla="*/ 101 h 544"/>
                <a:gd name="T86" fmla="*/ 26 w 558"/>
                <a:gd name="T87" fmla="*/ 138 h 544"/>
                <a:gd name="T88" fmla="*/ 15 w 558"/>
                <a:gd name="T89" fmla="*/ 169 h 544"/>
                <a:gd name="T90" fmla="*/ 12 w 558"/>
                <a:gd name="T91" fmla="*/ 189 h 544"/>
                <a:gd name="T92" fmla="*/ 5 w 558"/>
                <a:gd name="T93" fmla="*/ 230 h 544"/>
                <a:gd name="T94" fmla="*/ 2 w 558"/>
                <a:gd name="T95" fmla="*/ 290 h 544"/>
                <a:gd name="T96" fmla="*/ 59 w 558"/>
                <a:gd name="T97" fmla="*/ 377 h 544"/>
                <a:gd name="T98" fmla="*/ 98 w 558"/>
                <a:gd name="T99" fmla="*/ 461 h 544"/>
                <a:gd name="T100" fmla="*/ 96 w 558"/>
                <a:gd name="T101" fmla="*/ 505 h 544"/>
                <a:gd name="T102" fmla="*/ 81 w 558"/>
                <a:gd name="T103" fmla="*/ 523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58" h="544">
                  <a:moveTo>
                    <a:pt x="77" y="524"/>
                  </a:moveTo>
                  <a:lnTo>
                    <a:pt x="80" y="525"/>
                  </a:lnTo>
                  <a:lnTo>
                    <a:pt x="85" y="526"/>
                  </a:lnTo>
                  <a:lnTo>
                    <a:pt x="96" y="529"/>
                  </a:lnTo>
                  <a:lnTo>
                    <a:pt x="108" y="532"/>
                  </a:lnTo>
                  <a:lnTo>
                    <a:pt x="123" y="536"/>
                  </a:lnTo>
                  <a:lnTo>
                    <a:pt x="140" y="539"/>
                  </a:lnTo>
                  <a:lnTo>
                    <a:pt x="158" y="542"/>
                  </a:lnTo>
                  <a:lnTo>
                    <a:pt x="178" y="544"/>
                  </a:lnTo>
                  <a:lnTo>
                    <a:pt x="202" y="543"/>
                  </a:lnTo>
                  <a:lnTo>
                    <a:pt x="226" y="535"/>
                  </a:lnTo>
                  <a:lnTo>
                    <a:pt x="249" y="523"/>
                  </a:lnTo>
                  <a:lnTo>
                    <a:pt x="270" y="509"/>
                  </a:lnTo>
                  <a:lnTo>
                    <a:pt x="287" y="494"/>
                  </a:lnTo>
                  <a:lnTo>
                    <a:pt x="301" y="480"/>
                  </a:lnTo>
                  <a:lnTo>
                    <a:pt x="310" y="471"/>
                  </a:lnTo>
                  <a:lnTo>
                    <a:pt x="314" y="467"/>
                  </a:lnTo>
                  <a:lnTo>
                    <a:pt x="311" y="467"/>
                  </a:lnTo>
                  <a:lnTo>
                    <a:pt x="304" y="466"/>
                  </a:lnTo>
                  <a:lnTo>
                    <a:pt x="293" y="464"/>
                  </a:lnTo>
                  <a:lnTo>
                    <a:pt x="280" y="458"/>
                  </a:lnTo>
                  <a:lnTo>
                    <a:pt x="266" y="451"/>
                  </a:lnTo>
                  <a:lnTo>
                    <a:pt x="251" y="441"/>
                  </a:lnTo>
                  <a:lnTo>
                    <a:pt x="238" y="427"/>
                  </a:lnTo>
                  <a:lnTo>
                    <a:pt x="225" y="408"/>
                  </a:lnTo>
                  <a:lnTo>
                    <a:pt x="216" y="391"/>
                  </a:lnTo>
                  <a:lnTo>
                    <a:pt x="209" y="372"/>
                  </a:lnTo>
                  <a:lnTo>
                    <a:pt x="202" y="353"/>
                  </a:lnTo>
                  <a:lnTo>
                    <a:pt x="197" y="334"/>
                  </a:lnTo>
                  <a:lnTo>
                    <a:pt x="195" y="314"/>
                  </a:lnTo>
                  <a:lnTo>
                    <a:pt x="195" y="294"/>
                  </a:lnTo>
                  <a:lnTo>
                    <a:pt x="196" y="276"/>
                  </a:lnTo>
                  <a:lnTo>
                    <a:pt x="202" y="257"/>
                  </a:lnTo>
                  <a:lnTo>
                    <a:pt x="210" y="240"/>
                  </a:lnTo>
                  <a:lnTo>
                    <a:pt x="221" y="223"/>
                  </a:lnTo>
                  <a:lnTo>
                    <a:pt x="236" y="208"/>
                  </a:lnTo>
                  <a:lnTo>
                    <a:pt x="255" y="195"/>
                  </a:lnTo>
                  <a:lnTo>
                    <a:pt x="279" y="183"/>
                  </a:lnTo>
                  <a:lnTo>
                    <a:pt x="307" y="173"/>
                  </a:lnTo>
                  <a:lnTo>
                    <a:pt x="339" y="165"/>
                  </a:lnTo>
                  <a:lnTo>
                    <a:pt x="377" y="161"/>
                  </a:lnTo>
                  <a:lnTo>
                    <a:pt x="405" y="157"/>
                  </a:lnTo>
                  <a:lnTo>
                    <a:pt x="435" y="151"/>
                  </a:lnTo>
                  <a:lnTo>
                    <a:pt x="465" y="145"/>
                  </a:lnTo>
                  <a:lnTo>
                    <a:pt x="493" y="136"/>
                  </a:lnTo>
                  <a:lnTo>
                    <a:pt x="519" y="130"/>
                  </a:lnTo>
                  <a:lnTo>
                    <a:pt x="539" y="124"/>
                  </a:lnTo>
                  <a:lnTo>
                    <a:pt x="553" y="119"/>
                  </a:lnTo>
                  <a:lnTo>
                    <a:pt x="558" y="118"/>
                  </a:lnTo>
                  <a:lnTo>
                    <a:pt x="558" y="117"/>
                  </a:lnTo>
                  <a:lnTo>
                    <a:pt x="556" y="113"/>
                  </a:lnTo>
                  <a:lnTo>
                    <a:pt x="553" y="109"/>
                  </a:lnTo>
                  <a:lnTo>
                    <a:pt x="550" y="102"/>
                  </a:lnTo>
                  <a:lnTo>
                    <a:pt x="545" y="94"/>
                  </a:lnTo>
                  <a:lnTo>
                    <a:pt x="539" y="85"/>
                  </a:lnTo>
                  <a:lnTo>
                    <a:pt x="531" y="74"/>
                  </a:lnTo>
                  <a:lnTo>
                    <a:pt x="522" y="65"/>
                  </a:lnTo>
                  <a:lnTo>
                    <a:pt x="511" y="55"/>
                  </a:lnTo>
                  <a:lnTo>
                    <a:pt x="497" y="45"/>
                  </a:lnTo>
                  <a:lnTo>
                    <a:pt x="482" y="36"/>
                  </a:lnTo>
                  <a:lnTo>
                    <a:pt x="463" y="28"/>
                  </a:lnTo>
                  <a:lnTo>
                    <a:pt x="444" y="21"/>
                  </a:lnTo>
                  <a:lnTo>
                    <a:pt x="421" y="15"/>
                  </a:lnTo>
                  <a:lnTo>
                    <a:pt x="395" y="12"/>
                  </a:lnTo>
                  <a:lnTo>
                    <a:pt x="368" y="11"/>
                  </a:lnTo>
                  <a:lnTo>
                    <a:pt x="345" y="11"/>
                  </a:lnTo>
                  <a:lnTo>
                    <a:pt x="333" y="11"/>
                  </a:lnTo>
                  <a:lnTo>
                    <a:pt x="331" y="11"/>
                  </a:lnTo>
                  <a:lnTo>
                    <a:pt x="333" y="11"/>
                  </a:lnTo>
                  <a:lnTo>
                    <a:pt x="334" y="10"/>
                  </a:lnTo>
                  <a:lnTo>
                    <a:pt x="332" y="9"/>
                  </a:lnTo>
                  <a:lnTo>
                    <a:pt x="323" y="7"/>
                  </a:lnTo>
                  <a:lnTo>
                    <a:pt x="301" y="4"/>
                  </a:lnTo>
                  <a:lnTo>
                    <a:pt x="274" y="2"/>
                  </a:lnTo>
                  <a:lnTo>
                    <a:pt x="250" y="0"/>
                  </a:lnTo>
                  <a:lnTo>
                    <a:pt x="226" y="2"/>
                  </a:lnTo>
                  <a:lnTo>
                    <a:pt x="202" y="4"/>
                  </a:lnTo>
                  <a:lnTo>
                    <a:pt x="180" y="9"/>
                  </a:lnTo>
                  <a:lnTo>
                    <a:pt x="159" y="14"/>
                  </a:lnTo>
                  <a:lnTo>
                    <a:pt x="138" y="22"/>
                  </a:lnTo>
                  <a:lnTo>
                    <a:pt x="120" y="32"/>
                  </a:lnTo>
                  <a:lnTo>
                    <a:pt x="103" y="43"/>
                  </a:lnTo>
                  <a:lnTo>
                    <a:pt x="87" y="55"/>
                  </a:lnTo>
                  <a:lnTo>
                    <a:pt x="72" y="70"/>
                  </a:lnTo>
                  <a:lnTo>
                    <a:pt x="58" y="85"/>
                  </a:lnTo>
                  <a:lnTo>
                    <a:pt x="45" y="101"/>
                  </a:lnTo>
                  <a:lnTo>
                    <a:pt x="35" y="119"/>
                  </a:lnTo>
                  <a:lnTo>
                    <a:pt x="26" y="138"/>
                  </a:lnTo>
                  <a:lnTo>
                    <a:pt x="19" y="158"/>
                  </a:lnTo>
                  <a:lnTo>
                    <a:pt x="15" y="169"/>
                  </a:lnTo>
                  <a:lnTo>
                    <a:pt x="13" y="179"/>
                  </a:lnTo>
                  <a:lnTo>
                    <a:pt x="12" y="189"/>
                  </a:lnTo>
                  <a:lnTo>
                    <a:pt x="9" y="201"/>
                  </a:lnTo>
                  <a:lnTo>
                    <a:pt x="5" y="230"/>
                  </a:lnTo>
                  <a:lnTo>
                    <a:pt x="0" y="260"/>
                  </a:lnTo>
                  <a:lnTo>
                    <a:pt x="2" y="290"/>
                  </a:lnTo>
                  <a:lnTo>
                    <a:pt x="15" y="317"/>
                  </a:lnTo>
                  <a:lnTo>
                    <a:pt x="59" y="377"/>
                  </a:lnTo>
                  <a:lnTo>
                    <a:pt x="85" y="426"/>
                  </a:lnTo>
                  <a:lnTo>
                    <a:pt x="98" y="461"/>
                  </a:lnTo>
                  <a:lnTo>
                    <a:pt x="100" y="488"/>
                  </a:lnTo>
                  <a:lnTo>
                    <a:pt x="96" y="505"/>
                  </a:lnTo>
                  <a:lnTo>
                    <a:pt x="88" y="517"/>
                  </a:lnTo>
                  <a:lnTo>
                    <a:pt x="81" y="523"/>
                  </a:lnTo>
                  <a:lnTo>
                    <a:pt x="77" y="524"/>
                  </a:lnTo>
                  <a:close/>
                </a:path>
              </a:pathLst>
            </a:custGeom>
            <a:solidFill>
              <a:srgbClr val="66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3" name="Freeform 180"/>
            <p:cNvSpPr>
              <a:spLocks/>
            </p:cNvSpPr>
            <p:nvPr/>
          </p:nvSpPr>
          <p:spPr bwMode="auto">
            <a:xfrm>
              <a:off x="5656263" y="4016376"/>
              <a:ext cx="184150" cy="109538"/>
            </a:xfrm>
            <a:custGeom>
              <a:avLst/>
              <a:gdLst>
                <a:gd name="T0" fmla="*/ 4 w 232"/>
                <a:gd name="T1" fmla="*/ 10 h 137"/>
                <a:gd name="T2" fmla="*/ 19 w 232"/>
                <a:gd name="T3" fmla="*/ 8 h 137"/>
                <a:gd name="T4" fmla="*/ 32 w 232"/>
                <a:gd name="T5" fmla="*/ 6 h 137"/>
                <a:gd name="T6" fmla="*/ 47 w 232"/>
                <a:gd name="T7" fmla="*/ 6 h 137"/>
                <a:gd name="T8" fmla="*/ 61 w 232"/>
                <a:gd name="T9" fmla="*/ 7 h 137"/>
                <a:gd name="T10" fmla="*/ 76 w 232"/>
                <a:gd name="T11" fmla="*/ 10 h 137"/>
                <a:gd name="T12" fmla="*/ 91 w 232"/>
                <a:gd name="T13" fmla="*/ 14 h 137"/>
                <a:gd name="T14" fmla="*/ 106 w 232"/>
                <a:gd name="T15" fmla="*/ 19 h 137"/>
                <a:gd name="T16" fmla="*/ 121 w 232"/>
                <a:gd name="T17" fmla="*/ 25 h 137"/>
                <a:gd name="T18" fmla="*/ 138 w 232"/>
                <a:gd name="T19" fmla="*/ 34 h 137"/>
                <a:gd name="T20" fmla="*/ 153 w 232"/>
                <a:gd name="T21" fmla="*/ 45 h 137"/>
                <a:gd name="T22" fmla="*/ 168 w 232"/>
                <a:gd name="T23" fmla="*/ 56 h 137"/>
                <a:gd name="T24" fmla="*/ 181 w 232"/>
                <a:gd name="T25" fmla="*/ 69 h 137"/>
                <a:gd name="T26" fmla="*/ 194 w 232"/>
                <a:gd name="T27" fmla="*/ 84 h 137"/>
                <a:gd name="T28" fmla="*/ 205 w 232"/>
                <a:gd name="T29" fmla="*/ 100 h 137"/>
                <a:gd name="T30" fmla="*/ 217 w 232"/>
                <a:gd name="T31" fmla="*/ 117 h 137"/>
                <a:gd name="T32" fmla="*/ 227 w 232"/>
                <a:gd name="T33" fmla="*/ 137 h 137"/>
                <a:gd name="T34" fmla="*/ 228 w 232"/>
                <a:gd name="T35" fmla="*/ 137 h 137"/>
                <a:gd name="T36" fmla="*/ 229 w 232"/>
                <a:gd name="T37" fmla="*/ 136 h 137"/>
                <a:gd name="T38" fmla="*/ 232 w 232"/>
                <a:gd name="T39" fmla="*/ 133 h 137"/>
                <a:gd name="T40" fmla="*/ 232 w 232"/>
                <a:gd name="T41" fmla="*/ 131 h 137"/>
                <a:gd name="T42" fmla="*/ 220 w 232"/>
                <a:gd name="T43" fmla="*/ 113 h 137"/>
                <a:gd name="T44" fmla="*/ 210 w 232"/>
                <a:gd name="T45" fmla="*/ 95 h 137"/>
                <a:gd name="T46" fmla="*/ 198 w 232"/>
                <a:gd name="T47" fmla="*/ 80 h 137"/>
                <a:gd name="T48" fmla="*/ 187 w 232"/>
                <a:gd name="T49" fmla="*/ 67 h 137"/>
                <a:gd name="T50" fmla="*/ 174 w 232"/>
                <a:gd name="T51" fmla="*/ 54 h 137"/>
                <a:gd name="T52" fmla="*/ 160 w 232"/>
                <a:gd name="T53" fmla="*/ 42 h 137"/>
                <a:gd name="T54" fmla="*/ 145 w 232"/>
                <a:gd name="T55" fmla="*/ 32 h 137"/>
                <a:gd name="T56" fmla="*/ 128 w 232"/>
                <a:gd name="T57" fmla="*/ 23 h 137"/>
                <a:gd name="T58" fmla="*/ 112 w 232"/>
                <a:gd name="T59" fmla="*/ 16 h 137"/>
                <a:gd name="T60" fmla="*/ 96 w 232"/>
                <a:gd name="T61" fmla="*/ 10 h 137"/>
                <a:gd name="T62" fmla="*/ 80 w 232"/>
                <a:gd name="T63" fmla="*/ 6 h 137"/>
                <a:gd name="T64" fmla="*/ 63 w 232"/>
                <a:gd name="T65" fmla="*/ 2 h 137"/>
                <a:gd name="T66" fmla="*/ 47 w 232"/>
                <a:gd name="T67" fmla="*/ 1 h 137"/>
                <a:gd name="T68" fmla="*/ 32 w 232"/>
                <a:gd name="T69" fmla="*/ 0 h 137"/>
                <a:gd name="T70" fmla="*/ 16 w 232"/>
                <a:gd name="T71" fmla="*/ 1 h 137"/>
                <a:gd name="T72" fmla="*/ 1 w 232"/>
                <a:gd name="T73" fmla="*/ 4 h 137"/>
                <a:gd name="T74" fmla="*/ 0 w 232"/>
                <a:gd name="T75" fmla="*/ 4 h 137"/>
                <a:gd name="T76" fmla="*/ 0 w 232"/>
                <a:gd name="T77" fmla="*/ 6 h 137"/>
                <a:gd name="T78" fmla="*/ 0 w 232"/>
                <a:gd name="T79" fmla="*/ 7 h 137"/>
                <a:gd name="T80" fmla="*/ 0 w 232"/>
                <a:gd name="T81" fmla="*/ 8 h 137"/>
                <a:gd name="T82" fmla="*/ 1 w 232"/>
                <a:gd name="T83" fmla="*/ 9 h 137"/>
                <a:gd name="T84" fmla="*/ 2 w 232"/>
                <a:gd name="T85" fmla="*/ 10 h 137"/>
                <a:gd name="T86" fmla="*/ 2 w 232"/>
                <a:gd name="T87" fmla="*/ 10 h 137"/>
                <a:gd name="T88" fmla="*/ 4 w 232"/>
                <a:gd name="T89" fmla="*/ 10 h 137"/>
                <a:gd name="T90" fmla="*/ 4 w 232"/>
                <a:gd name="T91" fmla="*/ 1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32" h="137">
                  <a:moveTo>
                    <a:pt x="4" y="10"/>
                  </a:moveTo>
                  <a:lnTo>
                    <a:pt x="19" y="8"/>
                  </a:lnTo>
                  <a:lnTo>
                    <a:pt x="32" y="6"/>
                  </a:lnTo>
                  <a:lnTo>
                    <a:pt x="47" y="6"/>
                  </a:lnTo>
                  <a:lnTo>
                    <a:pt x="61" y="7"/>
                  </a:lnTo>
                  <a:lnTo>
                    <a:pt x="76" y="10"/>
                  </a:lnTo>
                  <a:lnTo>
                    <a:pt x="91" y="14"/>
                  </a:lnTo>
                  <a:lnTo>
                    <a:pt x="106" y="19"/>
                  </a:lnTo>
                  <a:lnTo>
                    <a:pt x="121" y="25"/>
                  </a:lnTo>
                  <a:lnTo>
                    <a:pt x="138" y="34"/>
                  </a:lnTo>
                  <a:lnTo>
                    <a:pt x="153" y="45"/>
                  </a:lnTo>
                  <a:lnTo>
                    <a:pt x="168" y="56"/>
                  </a:lnTo>
                  <a:lnTo>
                    <a:pt x="181" y="69"/>
                  </a:lnTo>
                  <a:lnTo>
                    <a:pt x="194" y="84"/>
                  </a:lnTo>
                  <a:lnTo>
                    <a:pt x="205" y="100"/>
                  </a:lnTo>
                  <a:lnTo>
                    <a:pt x="217" y="117"/>
                  </a:lnTo>
                  <a:lnTo>
                    <a:pt x="227" y="137"/>
                  </a:lnTo>
                  <a:lnTo>
                    <a:pt x="228" y="137"/>
                  </a:lnTo>
                  <a:lnTo>
                    <a:pt x="229" y="136"/>
                  </a:lnTo>
                  <a:lnTo>
                    <a:pt x="232" y="133"/>
                  </a:lnTo>
                  <a:lnTo>
                    <a:pt x="232" y="131"/>
                  </a:lnTo>
                  <a:lnTo>
                    <a:pt x="220" y="113"/>
                  </a:lnTo>
                  <a:lnTo>
                    <a:pt x="210" y="95"/>
                  </a:lnTo>
                  <a:lnTo>
                    <a:pt x="198" y="80"/>
                  </a:lnTo>
                  <a:lnTo>
                    <a:pt x="187" y="67"/>
                  </a:lnTo>
                  <a:lnTo>
                    <a:pt x="174" y="54"/>
                  </a:lnTo>
                  <a:lnTo>
                    <a:pt x="160" y="42"/>
                  </a:lnTo>
                  <a:lnTo>
                    <a:pt x="145" y="32"/>
                  </a:lnTo>
                  <a:lnTo>
                    <a:pt x="128" y="23"/>
                  </a:lnTo>
                  <a:lnTo>
                    <a:pt x="112" y="16"/>
                  </a:lnTo>
                  <a:lnTo>
                    <a:pt x="96" y="10"/>
                  </a:lnTo>
                  <a:lnTo>
                    <a:pt x="80" y="6"/>
                  </a:lnTo>
                  <a:lnTo>
                    <a:pt x="63" y="2"/>
                  </a:lnTo>
                  <a:lnTo>
                    <a:pt x="47" y="1"/>
                  </a:lnTo>
                  <a:lnTo>
                    <a:pt x="32" y="0"/>
                  </a:lnTo>
                  <a:lnTo>
                    <a:pt x="16" y="1"/>
                  </a:lnTo>
                  <a:lnTo>
                    <a:pt x="1" y="4"/>
                  </a:lnTo>
                  <a:lnTo>
                    <a:pt x="0" y="4"/>
                  </a:lnTo>
                  <a:lnTo>
                    <a:pt x="0" y="6"/>
                  </a:lnTo>
                  <a:lnTo>
                    <a:pt x="0" y="7"/>
                  </a:lnTo>
                  <a:lnTo>
                    <a:pt x="0" y="8"/>
                  </a:lnTo>
                  <a:lnTo>
                    <a:pt x="1" y="9"/>
                  </a:lnTo>
                  <a:lnTo>
                    <a:pt x="2" y="10"/>
                  </a:lnTo>
                  <a:lnTo>
                    <a:pt x="2" y="10"/>
                  </a:lnTo>
                  <a:lnTo>
                    <a:pt x="4" y="10"/>
                  </a:lnTo>
                  <a:lnTo>
                    <a:pt x="4" y="10"/>
                  </a:lnTo>
                  <a:close/>
                </a:path>
              </a:pathLst>
            </a:custGeom>
            <a:solidFill>
              <a:srgbClr val="CC8C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4" name="Freeform 181"/>
            <p:cNvSpPr>
              <a:spLocks/>
            </p:cNvSpPr>
            <p:nvPr/>
          </p:nvSpPr>
          <p:spPr bwMode="auto">
            <a:xfrm>
              <a:off x="5662613" y="4016376"/>
              <a:ext cx="96838" cy="128588"/>
            </a:xfrm>
            <a:custGeom>
              <a:avLst/>
              <a:gdLst>
                <a:gd name="T0" fmla="*/ 1 w 122"/>
                <a:gd name="T1" fmla="*/ 6 h 161"/>
                <a:gd name="T2" fmla="*/ 19 w 122"/>
                <a:gd name="T3" fmla="*/ 10 h 161"/>
                <a:gd name="T4" fmla="*/ 32 w 122"/>
                <a:gd name="T5" fmla="*/ 16 h 161"/>
                <a:gd name="T6" fmla="*/ 44 w 122"/>
                <a:gd name="T7" fmla="*/ 22 h 161"/>
                <a:gd name="T8" fmla="*/ 55 w 122"/>
                <a:gd name="T9" fmla="*/ 29 h 161"/>
                <a:gd name="T10" fmla="*/ 65 w 122"/>
                <a:gd name="T11" fmla="*/ 37 h 161"/>
                <a:gd name="T12" fmla="*/ 73 w 122"/>
                <a:gd name="T13" fmla="*/ 47 h 161"/>
                <a:gd name="T14" fmla="*/ 81 w 122"/>
                <a:gd name="T15" fmla="*/ 59 h 161"/>
                <a:gd name="T16" fmla="*/ 89 w 122"/>
                <a:gd name="T17" fmla="*/ 74 h 161"/>
                <a:gd name="T18" fmla="*/ 98 w 122"/>
                <a:gd name="T19" fmla="*/ 99 h 161"/>
                <a:gd name="T20" fmla="*/ 107 w 122"/>
                <a:gd name="T21" fmla="*/ 128 h 161"/>
                <a:gd name="T22" fmla="*/ 114 w 122"/>
                <a:gd name="T23" fmla="*/ 151 h 161"/>
                <a:gd name="T24" fmla="*/ 118 w 122"/>
                <a:gd name="T25" fmla="*/ 161 h 161"/>
                <a:gd name="T26" fmla="*/ 119 w 122"/>
                <a:gd name="T27" fmla="*/ 160 h 161"/>
                <a:gd name="T28" fmla="*/ 120 w 122"/>
                <a:gd name="T29" fmla="*/ 160 h 161"/>
                <a:gd name="T30" fmla="*/ 122 w 122"/>
                <a:gd name="T31" fmla="*/ 160 h 161"/>
                <a:gd name="T32" fmla="*/ 122 w 122"/>
                <a:gd name="T33" fmla="*/ 160 h 161"/>
                <a:gd name="T34" fmla="*/ 110 w 122"/>
                <a:gd name="T35" fmla="*/ 116 h 161"/>
                <a:gd name="T36" fmla="*/ 97 w 122"/>
                <a:gd name="T37" fmla="*/ 82 h 161"/>
                <a:gd name="T38" fmla="*/ 84 w 122"/>
                <a:gd name="T39" fmla="*/ 56 h 161"/>
                <a:gd name="T40" fmla="*/ 70 w 122"/>
                <a:gd name="T41" fmla="*/ 38 h 161"/>
                <a:gd name="T42" fmla="*/ 55 w 122"/>
                <a:gd name="T43" fmla="*/ 25 h 161"/>
                <a:gd name="T44" fmla="*/ 39 w 122"/>
                <a:gd name="T45" fmla="*/ 16 h 161"/>
                <a:gd name="T46" fmla="*/ 22 w 122"/>
                <a:gd name="T47" fmla="*/ 8 h 161"/>
                <a:gd name="T48" fmla="*/ 4 w 122"/>
                <a:gd name="T49" fmla="*/ 1 h 161"/>
                <a:gd name="T50" fmla="*/ 2 w 122"/>
                <a:gd name="T51" fmla="*/ 0 h 161"/>
                <a:gd name="T52" fmla="*/ 2 w 122"/>
                <a:gd name="T53" fmla="*/ 0 h 161"/>
                <a:gd name="T54" fmla="*/ 1 w 122"/>
                <a:gd name="T55" fmla="*/ 0 h 161"/>
                <a:gd name="T56" fmla="*/ 1 w 122"/>
                <a:gd name="T57" fmla="*/ 1 h 161"/>
                <a:gd name="T58" fmla="*/ 0 w 122"/>
                <a:gd name="T59" fmla="*/ 2 h 161"/>
                <a:gd name="T60" fmla="*/ 0 w 122"/>
                <a:gd name="T61" fmla="*/ 3 h 161"/>
                <a:gd name="T62" fmla="*/ 0 w 122"/>
                <a:gd name="T63" fmla="*/ 4 h 161"/>
                <a:gd name="T64" fmla="*/ 1 w 122"/>
                <a:gd name="T65" fmla="*/ 6 h 161"/>
                <a:gd name="T66" fmla="*/ 1 w 122"/>
                <a:gd name="T67" fmla="*/ 6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2" h="161">
                  <a:moveTo>
                    <a:pt x="1" y="6"/>
                  </a:moveTo>
                  <a:lnTo>
                    <a:pt x="19" y="10"/>
                  </a:lnTo>
                  <a:lnTo>
                    <a:pt x="32" y="16"/>
                  </a:lnTo>
                  <a:lnTo>
                    <a:pt x="44" y="22"/>
                  </a:lnTo>
                  <a:lnTo>
                    <a:pt x="55" y="29"/>
                  </a:lnTo>
                  <a:lnTo>
                    <a:pt x="65" y="37"/>
                  </a:lnTo>
                  <a:lnTo>
                    <a:pt x="73" y="47"/>
                  </a:lnTo>
                  <a:lnTo>
                    <a:pt x="81" y="59"/>
                  </a:lnTo>
                  <a:lnTo>
                    <a:pt x="89" y="74"/>
                  </a:lnTo>
                  <a:lnTo>
                    <a:pt x="98" y="99"/>
                  </a:lnTo>
                  <a:lnTo>
                    <a:pt x="107" y="128"/>
                  </a:lnTo>
                  <a:lnTo>
                    <a:pt x="114" y="151"/>
                  </a:lnTo>
                  <a:lnTo>
                    <a:pt x="118" y="161"/>
                  </a:lnTo>
                  <a:lnTo>
                    <a:pt x="119" y="160"/>
                  </a:lnTo>
                  <a:lnTo>
                    <a:pt x="120" y="160"/>
                  </a:lnTo>
                  <a:lnTo>
                    <a:pt x="122" y="160"/>
                  </a:lnTo>
                  <a:lnTo>
                    <a:pt x="122" y="160"/>
                  </a:lnTo>
                  <a:lnTo>
                    <a:pt x="110" y="116"/>
                  </a:lnTo>
                  <a:lnTo>
                    <a:pt x="97" y="82"/>
                  </a:lnTo>
                  <a:lnTo>
                    <a:pt x="84" y="56"/>
                  </a:lnTo>
                  <a:lnTo>
                    <a:pt x="70" y="38"/>
                  </a:lnTo>
                  <a:lnTo>
                    <a:pt x="55" y="25"/>
                  </a:lnTo>
                  <a:lnTo>
                    <a:pt x="39" y="16"/>
                  </a:lnTo>
                  <a:lnTo>
                    <a:pt x="22" y="8"/>
                  </a:lnTo>
                  <a:lnTo>
                    <a:pt x="4" y="1"/>
                  </a:lnTo>
                  <a:lnTo>
                    <a:pt x="2" y="0"/>
                  </a:lnTo>
                  <a:lnTo>
                    <a:pt x="2" y="0"/>
                  </a:lnTo>
                  <a:lnTo>
                    <a:pt x="1" y="0"/>
                  </a:lnTo>
                  <a:lnTo>
                    <a:pt x="1" y="1"/>
                  </a:lnTo>
                  <a:lnTo>
                    <a:pt x="0" y="2"/>
                  </a:lnTo>
                  <a:lnTo>
                    <a:pt x="0" y="3"/>
                  </a:lnTo>
                  <a:lnTo>
                    <a:pt x="0" y="4"/>
                  </a:lnTo>
                  <a:lnTo>
                    <a:pt x="1" y="6"/>
                  </a:lnTo>
                  <a:lnTo>
                    <a:pt x="1" y="6"/>
                  </a:lnTo>
                  <a:close/>
                </a:path>
              </a:pathLst>
            </a:custGeom>
            <a:solidFill>
              <a:srgbClr val="CC8C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5" name="Freeform 182"/>
            <p:cNvSpPr>
              <a:spLocks/>
            </p:cNvSpPr>
            <p:nvPr/>
          </p:nvSpPr>
          <p:spPr bwMode="auto">
            <a:xfrm>
              <a:off x="5449888" y="4019551"/>
              <a:ext cx="214313" cy="433388"/>
            </a:xfrm>
            <a:custGeom>
              <a:avLst/>
              <a:gdLst>
                <a:gd name="T0" fmla="*/ 248 w 268"/>
                <a:gd name="T1" fmla="*/ 5 h 545"/>
                <a:gd name="T2" fmla="*/ 212 w 268"/>
                <a:gd name="T3" fmla="*/ 12 h 545"/>
                <a:gd name="T4" fmla="*/ 175 w 268"/>
                <a:gd name="T5" fmla="*/ 19 h 545"/>
                <a:gd name="T6" fmla="*/ 139 w 268"/>
                <a:gd name="T7" fmla="*/ 28 h 545"/>
                <a:gd name="T8" fmla="*/ 105 w 268"/>
                <a:gd name="T9" fmla="*/ 39 h 545"/>
                <a:gd name="T10" fmla="*/ 71 w 268"/>
                <a:gd name="T11" fmla="*/ 57 h 545"/>
                <a:gd name="T12" fmla="*/ 42 w 268"/>
                <a:gd name="T13" fmla="*/ 77 h 545"/>
                <a:gd name="T14" fmla="*/ 18 w 268"/>
                <a:gd name="T15" fmla="*/ 105 h 545"/>
                <a:gd name="T16" fmla="*/ 2 w 268"/>
                <a:gd name="T17" fmla="*/ 143 h 545"/>
                <a:gd name="T18" fmla="*/ 1 w 268"/>
                <a:gd name="T19" fmla="*/ 190 h 545"/>
                <a:gd name="T20" fmla="*/ 9 w 268"/>
                <a:gd name="T21" fmla="*/ 233 h 545"/>
                <a:gd name="T22" fmla="*/ 25 w 268"/>
                <a:gd name="T23" fmla="*/ 269 h 545"/>
                <a:gd name="T24" fmla="*/ 54 w 268"/>
                <a:gd name="T25" fmla="*/ 321 h 545"/>
                <a:gd name="T26" fmla="*/ 82 w 268"/>
                <a:gd name="T27" fmla="*/ 372 h 545"/>
                <a:gd name="T28" fmla="*/ 98 w 268"/>
                <a:gd name="T29" fmla="*/ 409 h 545"/>
                <a:gd name="T30" fmla="*/ 106 w 268"/>
                <a:gd name="T31" fmla="*/ 437 h 545"/>
                <a:gd name="T32" fmla="*/ 109 w 268"/>
                <a:gd name="T33" fmla="*/ 461 h 545"/>
                <a:gd name="T34" fmla="*/ 105 w 268"/>
                <a:gd name="T35" fmla="*/ 484 h 545"/>
                <a:gd name="T36" fmla="*/ 97 w 268"/>
                <a:gd name="T37" fmla="*/ 503 h 545"/>
                <a:gd name="T38" fmla="*/ 90 w 268"/>
                <a:gd name="T39" fmla="*/ 515 h 545"/>
                <a:gd name="T40" fmla="*/ 82 w 268"/>
                <a:gd name="T41" fmla="*/ 528 h 545"/>
                <a:gd name="T42" fmla="*/ 70 w 268"/>
                <a:gd name="T43" fmla="*/ 536 h 545"/>
                <a:gd name="T44" fmla="*/ 62 w 268"/>
                <a:gd name="T45" fmla="*/ 540 h 545"/>
                <a:gd name="T46" fmla="*/ 61 w 268"/>
                <a:gd name="T47" fmla="*/ 542 h 545"/>
                <a:gd name="T48" fmla="*/ 62 w 268"/>
                <a:gd name="T49" fmla="*/ 544 h 545"/>
                <a:gd name="T50" fmla="*/ 64 w 268"/>
                <a:gd name="T51" fmla="*/ 545 h 545"/>
                <a:gd name="T52" fmla="*/ 77 w 268"/>
                <a:gd name="T53" fmla="*/ 540 h 545"/>
                <a:gd name="T54" fmla="*/ 93 w 268"/>
                <a:gd name="T55" fmla="*/ 522 h 545"/>
                <a:gd name="T56" fmla="*/ 105 w 268"/>
                <a:gd name="T57" fmla="*/ 499 h 545"/>
                <a:gd name="T58" fmla="*/ 113 w 268"/>
                <a:gd name="T59" fmla="*/ 475 h 545"/>
                <a:gd name="T60" fmla="*/ 114 w 268"/>
                <a:gd name="T61" fmla="*/ 435 h 545"/>
                <a:gd name="T62" fmla="*/ 89 w 268"/>
                <a:gd name="T63" fmla="*/ 368 h 545"/>
                <a:gd name="T64" fmla="*/ 52 w 268"/>
                <a:gd name="T65" fmla="*/ 296 h 545"/>
                <a:gd name="T66" fmla="*/ 21 w 268"/>
                <a:gd name="T67" fmla="*/ 235 h 545"/>
                <a:gd name="T68" fmla="*/ 7 w 268"/>
                <a:gd name="T69" fmla="*/ 192 h 545"/>
                <a:gd name="T70" fmla="*/ 8 w 268"/>
                <a:gd name="T71" fmla="*/ 147 h 545"/>
                <a:gd name="T72" fmla="*/ 23 w 268"/>
                <a:gd name="T73" fmla="*/ 110 h 545"/>
                <a:gd name="T74" fmla="*/ 45 w 268"/>
                <a:gd name="T75" fmla="*/ 84 h 545"/>
                <a:gd name="T76" fmla="*/ 71 w 268"/>
                <a:gd name="T77" fmla="*/ 64 h 545"/>
                <a:gd name="T78" fmla="*/ 101 w 268"/>
                <a:gd name="T79" fmla="*/ 47 h 545"/>
                <a:gd name="T80" fmla="*/ 136 w 268"/>
                <a:gd name="T81" fmla="*/ 36 h 545"/>
                <a:gd name="T82" fmla="*/ 173 w 268"/>
                <a:gd name="T83" fmla="*/ 27 h 545"/>
                <a:gd name="T84" fmla="*/ 211 w 268"/>
                <a:gd name="T85" fmla="*/ 19 h 545"/>
                <a:gd name="T86" fmla="*/ 248 w 268"/>
                <a:gd name="T87" fmla="*/ 12 h 545"/>
                <a:gd name="T88" fmla="*/ 267 w 268"/>
                <a:gd name="T89" fmla="*/ 6 h 545"/>
                <a:gd name="T90" fmla="*/ 268 w 268"/>
                <a:gd name="T91" fmla="*/ 4 h 545"/>
                <a:gd name="T92" fmla="*/ 268 w 268"/>
                <a:gd name="T93" fmla="*/ 1 h 545"/>
                <a:gd name="T94" fmla="*/ 266 w 268"/>
                <a:gd name="T95" fmla="*/ 0 h 545"/>
                <a:gd name="T96" fmla="*/ 265 w 268"/>
                <a:gd name="T97"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68" h="545">
                  <a:moveTo>
                    <a:pt x="265" y="0"/>
                  </a:moveTo>
                  <a:lnTo>
                    <a:pt x="248" y="5"/>
                  </a:lnTo>
                  <a:lnTo>
                    <a:pt x="229" y="8"/>
                  </a:lnTo>
                  <a:lnTo>
                    <a:pt x="212" y="12"/>
                  </a:lnTo>
                  <a:lnTo>
                    <a:pt x="193" y="15"/>
                  </a:lnTo>
                  <a:lnTo>
                    <a:pt x="175" y="19"/>
                  </a:lnTo>
                  <a:lnTo>
                    <a:pt x="158" y="23"/>
                  </a:lnTo>
                  <a:lnTo>
                    <a:pt x="139" y="28"/>
                  </a:lnTo>
                  <a:lnTo>
                    <a:pt x="122" y="34"/>
                  </a:lnTo>
                  <a:lnTo>
                    <a:pt x="105" y="39"/>
                  </a:lnTo>
                  <a:lnTo>
                    <a:pt x="87" y="47"/>
                  </a:lnTo>
                  <a:lnTo>
                    <a:pt x="71" y="57"/>
                  </a:lnTo>
                  <a:lnTo>
                    <a:pt x="56" y="66"/>
                  </a:lnTo>
                  <a:lnTo>
                    <a:pt x="42" y="77"/>
                  </a:lnTo>
                  <a:lnTo>
                    <a:pt x="30" y="90"/>
                  </a:lnTo>
                  <a:lnTo>
                    <a:pt x="18" y="105"/>
                  </a:lnTo>
                  <a:lnTo>
                    <a:pt x="8" y="120"/>
                  </a:lnTo>
                  <a:lnTo>
                    <a:pt x="2" y="143"/>
                  </a:lnTo>
                  <a:lnTo>
                    <a:pt x="0" y="167"/>
                  </a:lnTo>
                  <a:lnTo>
                    <a:pt x="1" y="190"/>
                  </a:lnTo>
                  <a:lnTo>
                    <a:pt x="4" y="215"/>
                  </a:lnTo>
                  <a:lnTo>
                    <a:pt x="9" y="233"/>
                  </a:lnTo>
                  <a:lnTo>
                    <a:pt x="16" y="251"/>
                  </a:lnTo>
                  <a:lnTo>
                    <a:pt x="25" y="269"/>
                  </a:lnTo>
                  <a:lnTo>
                    <a:pt x="34" y="286"/>
                  </a:lnTo>
                  <a:lnTo>
                    <a:pt x="54" y="321"/>
                  </a:lnTo>
                  <a:lnTo>
                    <a:pt x="69" y="348"/>
                  </a:lnTo>
                  <a:lnTo>
                    <a:pt x="82" y="372"/>
                  </a:lnTo>
                  <a:lnTo>
                    <a:pt x="91" y="392"/>
                  </a:lnTo>
                  <a:lnTo>
                    <a:pt x="98" y="409"/>
                  </a:lnTo>
                  <a:lnTo>
                    <a:pt x="102" y="424"/>
                  </a:lnTo>
                  <a:lnTo>
                    <a:pt x="106" y="437"/>
                  </a:lnTo>
                  <a:lnTo>
                    <a:pt x="108" y="450"/>
                  </a:lnTo>
                  <a:lnTo>
                    <a:pt x="109" y="461"/>
                  </a:lnTo>
                  <a:lnTo>
                    <a:pt x="108" y="473"/>
                  </a:lnTo>
                  <a:lnTo>
                    <a:pt x="105" y="484"/>
                  </a:lnTo>
                  <a:lnTo>
                    <a:pt x="100" y="496"/>
                  </a:lnTo>
                  <a:lnTo>
                    <a:pt x="97" y="503"/>
                  </a:lnTo>
                  <a:lnTo>
                    <a:pt x="93" y="510"/>
                  </a:lnTo>
                  <a:lnTo>
                    <a:pt x="90" y="515"/>
                  </a:lnTo>
                  <a:lnTo>
                    <a:pt x="86" y="522"/>
                  </a:lnTo>
                  <a:lnTo>
                    <a:pt x="82" y="528"/>
                  </a:lnTo>
                  <a:lnTo>
                    <a:pt x="76" y="533"/>
                  </a:lnTo>
                  <a:lnTo>
                    <a:pt x="70" y="536"/>
                  </a:lnTo>
                  <a:lnTo>
                    <a:pt x="63" y="540"/>
                  </a:lnTo>
                  <a:lnTo>
                    <a:pt x="62" y="540"/>
                  </a:lnTo>
                  <a:lnTo>
                    <a:pt x="62" y="541"/>
                  </a:lnTo>
                  <a:lnTo>
                    <a:pt x="61" y="542"/>
                  </a:lnTo>
                  <a:lnTo>
                    <a:pt x="61" y="543"/>
                  </a:lnTo>
                  <a:lnTo>
                    <a:pt x="62" y="544"/>
                  </a:lnTo>
                  <a:lnTo>
                    <a:pt x="63" y="545"/>
                  </a:lnTo>
                  <a:lnTo>
                    <a:pt x="64" y="545"/>
                  </a:lnTo>
                  <a:lnTo>
                    <a:pt x="65" y="545"/>
                  </a:lnTo>
                  <a:lnTo>
                    <a:pt x="77" y="540"/>
                  </a:lnTo>
                  <a:lnTo>
                    <a:pt x="86" y="532"/>
                  </a:lnTo>
                  <a:lnTo>
                    <a:pt x="93" y="522"/>
                  </a:lnTo>
                  <a:lnTo>
                    <a:pt x="100" y="511"/>
                  </a:lnTo>
                  <a:lnTo>
                    <a:pt x="105" y="499"/>
                  </a:lnTo>
                  <a:lnTo>
                    <a:pt x="109" y="488"/>
                  </a:lnTo>
                  <a:lnTo>
                    <a:pt x="113" y="475"/>
                  </a:lnTo>
                  <a:lnTo>
                    <a:pt x="116" y="464"/>
                  </a:lnTo>
                  <a:lnTo>
                    <a:pt x="114" y="435"/>
                  </a:lnTo>
                  <a:lnTo>
                    <a:pt x="103" y="402"/>
                  </a:lnTo>
                  <a:lnTo>
                    <a:pt x="89" y="368"/>
                  </a:lnTo>
                  <a:lnTo>
                    <a:pt x="71" y="331"/>
                  </a:lnTo>
                  <a:lnTo>
                    <a:pt x="52" y="296"/>
                  </a:lnTo>
                  <a:lnTo>
                    <a:pt x="34" y="264"/>
                  </a:lnTo>
                  <a:lnTo>
                    <a:pt x="21" y="235"/>
                  </a:lnTo>
                  <a:lnTo>
                    <a:pt x="11" y="213"/>
                  </a:lnTo>
                  <a:lnTo>
                    <a:pt x="7" y="192"/>
                  </a:lnTo>
                  <a:lnTo>
                    <a:pt x="6" y="168"/>
                  </a:lnTo>
                  <a:lnTo>
                    <a:pt x="8" y="147"/>
                  </a:lnTo>
                  <a:lnTo>
                    <a:pt x="14" y="124"/>
                  </a:lnTo>
                  <a:lnTo>
                    <a:pt x="23" y="110"/>
                  </a:lnTo>
                  <a:lnTo>
                    <a:pt x="33" y="96"/>
                  </a:lnTo>
                  <a:lnTo>
                    <a:pt x="45" y="84"/>
                  </a:lnTo>
                  <a:lnTo>
                    <a:pt x="57" y="74"/>
                  </a:lnTo>
                  <a:lnTo>
                    <a:pt x="71" y="64"/>
                  </a:lnTo>
                  <a:lnTo>
                    <a:pt x="86" y="56"/>
                  </a:lnTo>
                  <a:lnTo>
                    <a:pt x="101" y="47"/>
                  </a:lnTo>
                  <a:lnTo>
                    <a:pt x="117" y="42"/>
                  </a:lnTo>
                  <a:lnTo>
                    <a:pt x="136" y="36"/>
                  </a:lnTo>
                  <a:lnTo>
                    <a:pt x="154" y="30"/>
                  </a:lnTo>
                  <a:lnTo>
                    <a:pt x="173" y="27"/>
                  </a:lnTo>
                  <a:lnTo>
                    <a:pt x="192" y="22"/>
                  </a:lnTo>
                  <a:lnTo>
                    <a:pt x="211" y="19"/>
                  </a:lnTo>
                  <a:lnTo>
                    <a:pt x="229" y="15"/>
                  </a:lnTo>
                  <a:lnTo>
                    <a:pt x="248" y="12"/>
                  </a:lnTo>
                  <a:lnTo>
                    <a:pt x="266" y="7"/>
                  </a:lnTo>
                  <a:lnTo>
                    <a:pt x="267" y="6"/>
                  </a:lnTo>
                  <a:lnTo>
                    <a:pt x="268" y="5"/>
                  </a:lnTo>
                  <a:lnTo>
                    <a:pt x="268" y="4"/>
                  </a:lnTo>
                  <a:lnTo>
                    <a:pt x="268" y="3"/>
                  </a:lnTo>
                  <a:lnTo>
                    <a:pt x="268" y="1"/>
                  </a:lnTo>
                  <a:lnTo>
                    <a:pt x="267" y="1"/>
                  </a:lnTo>
                  <a:lnTo>
                    <a:pt x="266" y="0"/>
                  </a:lnTo>
                  <a:lnTo>
                    <a:pt x="265" y="0"/>
                  </a:lnTo>
                  <a:lnTo>
                    <a:pt x="265" y="0"/>
                  </a:lnTo>
                  <a:close/>
                </a:path>
              </a:pathLst>
            </a:custGeom>
            <a:solidFill>
              <a:srgbClr val="CC8C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6" name="Freeform 183"/>
            <p:cNvSpPr>
              <a:spLocks/>
            </p:cNvSpPr>
            <p:nvPr/>
          </p:nvSpPr>
          <p:spPr bwMode="auto">
            <a:xfrm>
              <a:off x="5616575" y="4021139"/>
              <a:ext cx="42863" cy="149225"/>
            </a:xfrm>
            <a:custGeom>
              <a:avLst/>
              <a:gdLst>
                <a:gd name="T0" fmla="*/ 49 w 55"/>
                <a:gd name="T1" fmla="*/ 1 h 186"/>
                <a:gd name="T2" fmla="*/ 41 w 55"/>
                <a:gd name="T3" fmla="*/ 10 h 186"/>
                <a:gd name="T4" fmla="*/ 33 w 55"/>
                <a:gd name="T5" fmla="*/ 20 h 186"/>
                <a:gd name="T6" fmla="*/ 25 w 55"/>
                <a:gd name="T7" fmla="*/ 31 h 186"/>
                <a:gd name="T8" fmla="*/ 19 w 55"/>
                <a:gd name="T9" fmla="*/ 42 h 186"/>
                <a:gd name="T10" fmla="*/ 12 w 55"/>
                <a:gd name="T11" fmla="*/ 54 h 186"/>
                <a:gd name="T12" fmla="*/ 7 w 55"/>
                <a:gd name="T13" fmla="*/ 65 h 186"/>
                <a:gd name="T14" fmla="*/ 4 w 55"/>
                <a:gd name="T15" fmla="*/ 78 h 186"/>
                <a:gd name="T16" fmla="*/ 2 w 55"/>
                <a:gd name="T17" fmla="*/ 91 h 186"/>
                <a:gd name="T18" fmla="*/ 0 w 55"/>
                <a:gd name="T19" fmla="*/ 116 h 186"/>
                <a:gd name="T20" fmla="*/ 4 w 55"/>
                <a:gd name="T21" fmla="*/ 140 h 186"/>
                <a:gd name="T22" fmla="*/ 13 w 55"/>
                <a:gd name="T23" fmla="*/ 163 h 186"/>
                <a:gd name="T24" fmla="*/ 26 w 55"/>
                <a:gd name="T25" fmla="*/ 184 h 186"/>
                <a:gd name="T26" fmla="*/ 27 w 55"/>
                <a:gd name="T27" fmla="*/ 185 h 186"/>
                <a:gd name="T28" fmla="*/ 28 w 55"/>
                <a:gd name="T29" fmla="*/ 186 h 186"/>
                <a:gd name="T30" fmla="*/ 29 w 55"/>
                <a:gd name="T31" fmla="*/ 186 h 186"/>
                <a:gd name="T32" fmla="*/ 30 w 55"/>
                <a:gd name="T33" fmla="*/ 185 h 186"/>
                <a:gd name="T34" fmla="*/ 31 w 55"/>
                <a:gd name="T35" fmla="*/ 184 h 186"/>
                <a:gd name="T36" fmla="*/ 31 w 55"/>
                <a:gd name="T37" fmla="*/ 183 h 186"/>
                <a:gd name="T38" fmla="*/ 31 w 55"/>
                <a:gd name="T39" fmla="*/ 182 h 186"/>
                <a:gd name="T40" fmla="*/ 31 w 55"/>
                <a:gd name="T41" fmla="*/ 180 h 186"/>
                <a:gd name="T42" fmla="*/ 23 w 55"/>
                <a:gd name="T43" fmla="*/ 168 h 186"/>
                <a:gd name="T44" fmla="*/ 16 w 55"/>
                <a:gd name="T45" fmla="*/ 156 h 186"/>
                <a:gd name="T46" fmla="*/ 12 w 55"/>
                <a:gd name="T47" fmla="*/ 142 h 186"/>
                <a:gd name="T48" fmla="*/ 8 w 55"/>
                <a:gd name="T49" fmla="*/ 129 h 186"/>
                <a:gd name="T50" fmla="*/ 6 w 55"/>
                <a:gd name="T51" fmla="*/ 111 h 186"/>
                <a:gd name="T52" fmla="*/ 7 w 55"/>
                <a:gd name="T53" fmla="*/ 94 h 186"/>
                <a:gd name="T54" fmla="*/ 11 w 55"/>
                <a:gd name="T55" fmla="*/ 78 h 186"/>
                <a:gd name="T56" fmla="*/ 15 w 55"/>
                <a:gd name="T57" fmla="*/ 62 h 186"/>
                <a:gd name="T58" fmla="*/ 23 w 55"/>
                <a:gd name="T59" fmla="*/ 47 h 186"/>
                <a:gd name="T60" fmla="*/ 31 w 55"/>
                <a:gd name="T61" fmla="*/ 32 h 186"/>
                <a:gd name="T62" fmla="*/ 42 w 55"/>
                <a:gd name="T63" fmla="*/ 18 h 186"/>
                <a:gd name="T64" fmla="*/ 53 w 55"/>
                <a:gd name="T65" fmla="*/ 5 h 186"/>
                <a:gd name="T66" fmla="*/ 55 w 55"/>
                <a:gd name="T67" fmla="*/ 4 h 186"/>
                <a:gd name="T68" fmla="*/ 55 w 55"/>
                <a:gd name="T69" fmla="*/ 3 h 186"/>
                <a:gd name="T70" fmla="*/ 55 w 55"/>
                <a:gd name="T71" fmla="*/ 2 h 186"/>
                <a:gd name="T72" fmla="*/ 53 w 55"/>
                <a:gd name="T73" fmla="*/ 1 h 186"/>
                <a:gd name="T74" fmla="*/ 52 w 55"/>
                <a:gd name="T75" fmla="*/ 0 h 186"/>
                <a:gd name="T76" fmla="*/ 51 w 55"/>
                <a:gd name="T77" fmla="*/ 0 h 186"/>
                <a:gd name="T78" fmla="*/ 50 w 55"/>
                <a:gd name="T79" fmla="*/ 0 h 186"/>
                <a:gd name="T80" fmla="*/ 49 w 55"/>
                <a:gd name="T81" fmla="*/ 1 h 186"/>
                <a:gd name="T82" fmla="*/ 49 w 55"/>
                <a:gd name="T83" fmla="*/ 1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5" h="186">
                  <a:moveTo>
                    <a:pt x="49" y="1"/>
                  </a:moveTo>
                  <a:lnTo>
                    <a:pt x="41" y="10"/>
                  </a:lnTo>
                  <a:lnTo>
                    <a:pt x="33" y="20"/>
                  </a:lnTo>
                  <a:lnTo>
                    <a:pt x="25" y="31"/>
                  </a:lnTo>
                  <a:lnTo>
                    <a:pt x="19" y="42"/>
                  </a:lnTo>
                  <a:lnTo>
                    <a:pt x="12" y="54"/>
                  </a:lnTo>
                  <a:lnTo>
                    <a:pt x="7" y="65"/>
                  </a:lnTo>
                  <a:lnTo>
                    <a:pt x="4" y="78"/>
                  </a:lnTo>
                  <a:lnTo>
                    <a:pt x="2" y="91"/>
                  </a:lnTo>
                  <a:lnTo>
                    <a:pt x="0" y="116"/>
                  </a:lnTo>
                  <a:lnTo>
                    <a:pt x="4" y="140"/>
                  </a:lnTo>
                  <a:lnTo>
                    <a:pt x="13" y="163"/>
                  </a:lnTo>
                  <a:lnTo>
                    <a:pt x="26" y="184"/>
                  </a:lnTo>
                  <a:lnTo>
                    <a:pt x="27" y="185"/>
                  </a:lnTo>
                  <a:lnTo>
                    <a:pt x="28" y="186"/>
                  </a:lnTo>
                  <a:lnTo>
                    <a:pt x="29" y="186"/>
                  </a:lnTo>
                  <a:lnTo>
                    <a:pt x="30" y="185"/>
                  </a:lnTo>
                  <a:lnTo>
                    <a:pt x="31" y="184"/>
                  </a:lnTo>
                  <a:lnTo>
                    <a:pt x="31" y="183"/>
                  </a:lnTo>
                  <a:lnTo>
                    <a:pt x="31" y="182"/>
                  </a:lnTo>
                  <a:lnTo>
                    <a:pt x="31" y="180"/>
                  </a:lnTo>
                  <a:lnTo>
                    <a:pt x="23" y="168"/>
                  </a:lnTo>
                  <a:lnTo>
                    <a:pt x="16" y="156"/>
                  </a:lnTo>
                  <a:lnTo>
                    <a:pt x="12" y="142"/>
                  </a:lnTo>
                  <a:lnTo>
                    <a:pt x="8" y="129"/>
                  </a:lnTo>
                  <a:lnTo>
                    <a:pt x="6" y="111"/>
                  </a:lnTo>
                  <a:lnTo>
                    <a:pt x="7" y="94"/>
                  </a:lnTo>
                  <a:lnTo>
                    <a:pt x="11" y="78"/>
                  </a:lnTo>
                  <a:lnTo>
                    <a:pt x="15" y="62"/>
                  </a:lnTo>
                  <a:lnTo>
                    <a:pt x="23" y="47"/>
                  </a:lnTo>
                  <a:lnTo>
                    <a:pt x="31" y="32"/>
                  </a:lnTo>
                  <a:lnTo>
                    <a:pt x="42" y="18"/>
                  </a:lnTo>
                  <a:lnTo>
                    <a:pt x="53" y="5"/>
                  </a:lnTo>
                  <a:lnTo>
                    <a:pt x="55" y="4"/>
                  </a:lnTo>
                  <a:lnTo>
                    <a:pt x="55" y="3"/>
                  </a:lnTo>
                  <a:lnTo>
                    <a:pt x="55" y="2"/>
                  </a:lnTo>
                  <a:lnTo>
                    <a:pt x="53" y="1"/>
                  </a:lnTo>
                  <a:lnTo>
                    <a:pt x="52" y="0"/>
                  </a:lnTo>
                  <a:lnTo>
                    <a:pt x="51" y="0"/>
                  </a:lnTo>
                  <a:lnTo>
                    <a:pt x="50" y="0"/>
                  </a:lnTo>
                  <a:lnTo>
                    <a:pt x="49" y="1"/>
                  </a:lnTo>
                  <a:lnTo>
                    <a:pt x="49" y="1"/>
                  </a:lnTo>
                  <a:close/>
                </a:path>
              </a:pathLst>
            </a:custGeom>
            <a:solidFill>
              <a:srgbClr val="CC8C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7" name="Freeform 184"/>
            <p:cNvSpPr>
              <a:spLocks/>
            </p:cNvSpPr>
            <p:nvPr/>
          </p:nvSpPr>
          <p:spPr bwMode="auto">
            <a:xfrm>
              <a:off x="5659438" y="4021139"/>
              <a:ext cx="47625" cy="130175"/>
            </a:xfrm>
            <a:custGeom>
              <a:avLst/>
              <a:gdLst>
                <a:gd name="T0" fmla="*/ 0 w 61"/>
                <a:gd name="T1" fmla="*/ 3 h 162"/>
                <a:gd name="T2" fmla="*/ 2 w 61"/>
                <a:gd name="T3" fmla="*/ 24 h 162"/>
                <a:gd name="T4" fmla="*/ 5 w 61"/>
                <a:gd name="T5" fmla="*/ 46 h 162"/>
                <a:gd name="T6" fmla="*/ 9 w 61"/>
                <a:gd name="T7" fmla="*/ 68 h 162"/>
                <a:gd name="T8" fmla="*/ 13 w 61"/>
                <a:gd name="T9" fmla="*/ 88 h 162"/>
                <a:gd name="T10" fmla="*/ 19 w 61"/>
                <a:gd name="T11" fmla="*/ 109 h 162"/>
                <a:gd name="T12" fmla="*/ 28 w 61"/>
                <a:gd name="T13" fmla="*/ 129 h 162"/>
                <a:gd name="T14" fmla="*/ 40 w 61"/>
                <a:gd name="T15" fmla="*/ 147 h 162"/>
                <a:gd name="T16" fmla="*/ 55 w 61"/>
                <a:gd name="T17" fmla="*/ 162 h 162"/>
                <a:gd name="T18" fmla="*/ 56 w 61"/>
                <a:gd name="T19" fmla="*/ 162 h 162"/>
                <a:gd name="T20" fmla="*/ 57 w 61"/>
                <a:gd name="T21" fmla="*/ 162 h 162"/>
                <a:gd name="T22" fmla="*/ 58 w 61"/>
                <a:gd name="T23" fmla="*/ 162 h 162"/>
                <a:gd name="T24" fmla="*/ 59 w 61"/>
                <a:gd name="T25" fmla="*/ 161 h 162"/>
                <a:gd name="T26" fmla="*/ 61 w 61"/>
                <a:gd name="T27" fmla="*/ 160 h 162"/>
                <a:gd name="T28" fmla="*/ 61 w 61"/>
                <a:gd name="T29" fmla="*/ 159 h 162"/>
                <a:gd name="T30" fmla="*/ 59 w 61"/>
                <a:gd name="T31" fmla="*/ 157 h 162"/>
                <a:gd name="T32" fmla="*/ 58 w 61"/>
                <a:gd name="T33" fmla="*/ 156 h 162"/>
                <a:gd name="T34" fmla="*/ 43 w 61"/>
                <a:gd name="T35" fmla="*/ 141 h 162"/>
                <a:gd name="T36" fmla="*/ 33 w 61"/>
                <a:gd name="T37" fmla="*/ 124 h 162"/>
                <a:gd name="T38" fmla="*/ 25 w 61"/>
                <a:gd name="T39" fmla="*/ 106 h 162"/>
                <a:gd name="T40" fmla="*/ 19 w 61"/>
                <a:gd name="T41" fmla="*/ 85 h 162"/>
                <a:gd name="T42" fmla="*/ 15 w 61"/>
                <a:gd name="T43" fmla="*/ 64 h 162"/>
                <a:gd name="T44" fmla="*/ 11 w 61"/>
                <a:gd name="T45" fmla="*/ 43 h 162"/>
                <a:gd name="T46" fmla="*/ 9 w 61"/>
                <a:gd name="T47" fmla="*/ 23 h 162"/>
                <a:gd name="T48" fmla="*/ 6 w 61"/>
                <a:gd name="T49" fmla="*/ 2 h 162"/>
                <a:gd name="T50" fmla="*/ 6 w 61"/>
                <a:gd name="T51" fmla="*/ 1 h 162"/>
                <a:gd name="T52" fmla="*/ 5 w 61"/>
                <a:gd name="T53" fmla="*/ 0 h 162"/>
                <a:gd name="T54" fmla="*/ 4 w 61"/>
                <a:gd name="T55" fmla="*/ 0 h 162"/>
                <a:gd name="T56" fmla="*/ 3 w 61"/>
                <a:gd name="T57" fmla="*/ 0 h 162"/>
                <a:gd name="T58" fmla="*/ 2 w 61"/>
                <a:gd name="T59" fmla="*/ 0 h 162"/>
                <a:gd name="T60" fmla="*/ 1 w 61"/>
                <a:gd name="T61" fmla="*/ 1 h 162"/>
                <a:gd name="T62" fmla="*/ 0 w 61"/>
                <a:gd name="T63" fmla="*/ 2 h 162"/>
                <a:gd name="T64" fmla="*/ 0 w 61"/>
                <a:gd name="T65" fmla="*/ 3 h 162"/>
                <a:gd name="T66" fmla="*/ 0 w 61"/>
                <a:gd name="T67" fmla="*/ 3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 h="162">
                  <a:moveTo>
                    <a:pt x="0" y="3"/>
                  </a:moveTo>
                  <a:lnTo>
                    <a:pt x="2" y="24"/>
                  </a:lnTo>
                  <a:lnTo>
                    <a:pt x="5" y="46"/>
                  </a:lnTo>
                  <a:lnTo>
                    <a:pt x="9" y="68"/>
                  </a:lnTo>
                  <a:lnTo>
                    <a:pt x="13" y="88"/>
                  </a:lnTo>
                  <a:lnTo>
                    <a:pt x="19" y="109"/>
                  </a:lnTo>
                  <a:lnTo>
                    <a:pt x="28" y="129"/>
                  </a:lnTo>
                  <a:lnTo>
                    <a:pt x="40" y="147"/>
                  </a:lnTo>
                  <a:lnTo>
                    <a:pt x="55" y="162"/>
                  </a:lnTo>
                  <a:lnTo>
                    <a:pt x="56" y="162"/>
                  </a:lnTo>
                  <a:lnTo>
                    <a:pt x="57" y="162"/>
                  </a:lnTo>
                  <a:lnTo>
                    <a:pt x="58" y="162"/>
                  </a:lnTo>
                  <a:lnTo>
                    <a:pt x="59" y="161"/>
                  </a:lnTo>
                  <a:lnTo>
                    <a:pt x="61" y="160"/>
                  </a:lnTo>
                  <a:lnTo>
                    <a:pt x="61" y="159"/>
                  </a:lnTo>
                  <a:lnTo>
                    <a:pt x="59" y="157"/>
                  </a:lnTo>
                  <a:lnTo>
                    <a:pt x="58" y="156"/>
                  </a:lnTo>
                  <a:lnTo>
                    <a:pt x="43" y="141"/>
                  </a:lnTo>
                  <a:lnTo>
                    <a:pt x="33" y="124"/>
                  </a:lnTo>
                  <a:lnTo>
                    <a:pt x="25" y="106"/>
                  </a:lnTo>
                  <a:lnTo>
                    <a:pt x="19" y="85"/>
                  </a:lnTo>
                  <a:lnTo>
                    <a:pt x="15" y="64"/>
                  </a:lnTo>
                  <a:lnTo>
                    <a:pt x="11" y="43"/>
                  </a:lnTo>
                  <a:lnTo>
                    <a:pt x="9" y="23"/>
                  </a:lnTo>
                  <a:lnTo>
                    <a:pt x="6" y="2"/>
                  </a:lnTo>
                  <a:lnTo>
                    <a:pt x="6" y="1"/>
                  </a:lnTo>
                  <a:lnTo>
                    <a:pt x="5" y="0"/>
                  </a:lnTo>
                  <a:lnTo>
                    <a:pt x="4" y="0"/>
                  </a:lnTo>
                  <a:lnTo>
                    <a:pt x="3" y="0"/>
                  </a:lnTo>
                  <a:lnTo>
                    <a:pt x="2" y="0"/>
                  </a:lnTo>
                  <a:lnTo>
                    <a:pt x="1" y="1"/>
                  </a:lnTo>
                  <a:lnTo>
                    <a:pt x="0" y="2"/>
                  </a:lnTo>
                  <a:lnTo>
                    <a:pt x="0" y="3"/>
                  </a:lnTo>
                  <a:lnTo>
                    <a:pt x="0" y="3"/>
                  </a:lnTo>
                  <a:close/>
                </a:path>
              </a:pathLst>
            </a:custGeom>
            <a:solidFill>
              <a:srgbClr val="CC8C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8" name="Freeform 185"/>
            <p:cNvSpPr>
              <a:spLocks/>
            </p:cNvSpPr>
            <p:nvPr/>
          </p:nvSpPr>
          <p:spPr bwMode="auto">
            <a:xfrm>
              <a:off x="5519738" y="4021139"/>
              <a:ext cx="133350" cy="431800"/>
            </a:xfrm>
            <a:custGeom>
              <a:avLst/>
              <a:gdLst>
                <a:gd name="T0" fmla="*/ 149 w 170"/>
                <a:gd name="T1" fmla="*/ 4 h 542"/>
                <a:gd name="T2" fmla="*/ 117 w 170"/>
                <a:gd name="T3" fmla="*/ 18 h 542"/>
                <a:gd name="T4" fmla="*/ 88 w 170"/>
                <a:gd name="T5" fmla="*/ 40 h 542"/>
                <a:gd name="T6" fmla="*/ 62 w 170"/>
                <a:gd name="T7" fmla="*/ 65 h 542"/>
                <a:gd name="T8" fmla="*/ 42 w 170"/>
                <a:gd name="T9" fmla="*/ 92 h 542"/>
                <a:gd name="T10" fmla="*/ 26 w 170"/>
                <a:gd name="T11" fmla="*/ 121 h 542"/>
                <a:gd name="T12" fmla="*/ 14 w 170"/>
                <a:gd name="T13" fmla="*/ 149 h 542"/>
                <a:gd name="T14" fmla="*/ 6 w 170"/>
                <a:gd name="T15" fmla="*/ 180 h 542"/>
                <a:gd name="T16" fmla="*/ 0 w 170"/>
                <a:gd name="T17" fmla="*/ 231 h 542"/>
                <a:gd name="T18" fmla="*/ 6 w 170"/>
                <a:gd name="T19" fmla="*/ 300 h 542"/>
                <a:gd name="T20" fmla="*/ 17 w 170"/>
                <a:gd name="T21" fmla="*/ 349 h 542"/>
                <a:gd name="T22" fmla="*/ 27 w 170"/>
                <a:gd name="T23" fmla="*/ 375 h 542"/>
                <a:gd name="T24" fmla="*/ 37 w 170"/>
                <a:gd name="T25" fmla="*/ 402 h 542"/>
                <a:gd name="T26" fmla="*/ 47 w 170"/>
                <a:gd name="T27" fmla="*/ 428 h 542"/>
                <a:gd name="T28" fmla="*/ 58 w 170"/>
                <a:gd name="T29" fmla="*/ 466 h 542"/>
                <a:gd name="T30" fmla="*/ 60 w 170"/>
                <a:gd name="T31" fmla="*/ 515 h 542"/>
                <a:gd name="T32" fmla="*/ 58 w 170"/>
                <a:gd name="T33" fmla="*/ 540 h 542"/>
                <a:gd name="T34" fmla="*/ 60 w 170"/>
                <a:gd name="T35" fmla="*/ 542 h 542"/>
                <a:gd name="T36" fmla="*/ 62 w 170"/>
                <a:gd name="T37" fmla="*/ 542 h 542"/>
                <a:gd name="T38" fmla="*/ 65 w 170"/>
                <a:gd name="T39" fmla="*/ 540 h 542"/>
                <a:gd name="T40" fmla="*/ 67 w 170"/>
                <a:gd name="T41" fmla="*/ 519 h 542"/>
                <a:gd name="T42" fmla="*/ 66 w 170"/>
                <a:gd name="T43" fmla="*/ 479 h 542"/>
                <a:gd name="T44" fmla="*/ 58 w 170"/>
                <a:gd name="T45" fmla="*/ 439 h 542"/>
                <a:gd name="T46" fmla="*/ 44 w 170"/>
                <a:gd name="T47" fmla="*/ 401 h 542"/>
                <a:gd name="T48" fmla="*/ 24 w 170"/>
                <a:gd name="T49" fmla="*/ 352 h 542"/>
                <a:gd name="T50" fmla="*/ 9 w 170"/>
                <a:gd name="T51" fmla="*/ 289 h 542"/>
                <a:gd name="T52" fmla="*/ 7 w 170"/>
                <a:gd name="T53" fmla="*/ 219 h 542"/>
                <a:gd name="T54" fmla="*/ 22 w 170"/>
                <a:gd name="T55" fmla="*/ 147 h 542"/>
                <a:gd name="T56" fmla="*/ 44 w 170"/>
                <a:gd name="T57" fmla="*/ 100 h 542"/>
                <a:gd name="T58" fmla="*/ 61 w 170"/>
                <a:gd name="T59" fmla="*/ 76 h 542"/>
                <a:gd name="T60" fmla="*/ 82 w 170"/>
                <a:gd name="T61" fmla="*/ 54 h 542"/>
                <a:gd name="T62" fmla="*/ 104 w 170"/>
                <a:gd name="T63" fmla="*/ 35 h 542"/>
                <a:gd name="T64" fmla="*/ 122 w 170"/>
                <a:gd name="T65" fmla="*/ 23 h 542"/>
                <a:gd name="T66" fmla="*/ 134 w 170"/>
                <a:gd name="T67" fmla="*/ 16 h 542"/>
                <a:gd name="T68" fmla="*/ 147 w 170"/>
                <a:gd name="T69" fmla="*/ 11 h 542"/>
                <a:gd name="T70" fmla="*/ 160 w 170"/>
                <a:gd name="T71" fmla="*/ 8 h 542"/>
                <a:gd name="T72" fmla="*/ 168 w 170"/>
                <a:gd name="T73" fmla="*/ 6 h 542"/>
                <a:gd name="T74" fmla="*/ 170 w 170"/>
                <a:gd name="T75" fmla="*/ 4 h 542"/>
                <a:gd name="T76" fmla="*/ 170 w 170"/>
                <a:gd name="T77" fmla="*/ 2 h 542"/>
                <a:gd name="T78" fmla="*/ 167 w 170"/>
                <a:gd name="T79" fmla="*/ 0 h 542"/>
                <a:gd name="T80" fmla="*/ 166 w 170"/>
                <a:gd name="T81" fmla="*/ 0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0" h="542">
                  <a:moveTo>
                    <a:pt x="166" y="0"/>
                  </a:moveTo>
                  <a:lnTo>
                    <a:pt x="149" y="4"/>
                  </a:lnTo>
                  <a:lnTo>
                    <a:pt x="132" y="10"/>
                  </a:lnTo>
                  <a:lnTo>
                    <a:pt x="117" y="18"/>
                  </a:lnTo>
                  <a:lnTo>
                    <a:pt x="102" y="28"/>
                  </a:lnTo>
                  <a:lnTo>
                    <a:pt x="88" y="40"/>
                  </a:lnTo>
                  <a:lnTo>
                    <a:pt x="75" y="53"/>
                  </a:lnTo>
                  <a:lnTo>
                    <a:pt x="62" y="65"/>
                  </a:lnTo>
                  <a:lnTo>
                    <a:pt x="51" y="79"/>
                  </a:lnTo>
                  <a:lnTo>
                    <a:pt x="42" y="92"/>
                  </a:lnTo>
                  <a:lnTo>
                    <a:pt x="32" y="106"/>
                  </a:lnTo>
                  <a:lnTo>
                    <a:pt x="26" y="121"/>
                  </a:lnTo>
                  <a:lnTo>
                    <a:pt x="19" y="134"/>
                  </a:lnTo>
                  <a:lnTo>
                    <a:pt x="14" y="149"/>
                  </a:lnTo>
                  <a:lnTo>
                    <a:pt x="9" y="164"/>
                  </a:lnTo>
                  <a:lnTo>
                    <a:pt x="6" y="180"/>
                  </a:lnTo>
                  <a:lnTo>
                    <a:pt x="4" y="195"/>
                  </a:lnTo>
                  <a:lnTo>
                    <a:pt x="0" y="231"/>
                  </a:lnTo>
                  <a:lnTo>
                    <a:pt x="1" y="266"/>
                  </a:lnTo>
                  <a:lnTo>
                    <a:pt x="6" y="300"/>
                  </a:lnTo>
                  <a:lnTo>
                    <a:pt x="13" y="335"/>
                  </a:lnTo>
                  <a:lnTo>
                    <a:pt x="17" y="349"/>
                  </a:lnTo>
                  <a:lnTo>
                    <a:pt x="22" y="363"/>
                  </a:lnTo>
                  <a:lnTo>
                    <a:pt x="27" y="375"/>
                  </a:lnTo>
                  <a:lnTo>
                    <a:pt x="32" y="388"/>
                  </a:lnTo>
                  <a:lnTo>
                    <a:pt x="37" y="402"/>
                  </a:lnTo>
                  <a:lnTo>
                    <a:pt x="43" y="414"/>
                  </a:lnTo>
                  <a:lnTo>
                    <a:pt x="47" y="428"/>
                  </a:lnTo>
                  <a:lnTo>
                    <a:pt x="52" y="442"/>
                  </a:lnTo>
                  <a:lnTo>
                    <a:pt x="58" y="466"/>
                  </a:lnTo>
                  <a:lnTo>
                    <a:pt x="60" y="491"/>
                  </a:lnTo>
                  <a:lnTo>
                    <a:pt x="60" y="515"/>
                  </a:lnTo>
                  <a:lnTo>
                    <a:pt x="58" y="539"/>
                  </a:lnTo>
                  <a:lnTo>
                    <a:pt x="58" y="540"/>
                  </a:lnTo>
                  <a:lnTo>
                    <a:pt x="59" y="541"/>
                  </a:lnTo>
                  <a:lnTo>
                    <a:pt x="60" y="542"/>
                  </a:lnTo>
                  <a:lnTo>
                    <a:pt x="61" y="542"/>
                  </a:lnTo>
                  <a:lnTo>
                    <a:pt x="62" y="542"/>
                  </a:lnTo>
                  <a:lnTo>
                    <a:pt x="64" y="541"/>
                  </a:lnTo>
                  <a:lnTo>
                    <a:pt x="65" y="540"/>
                  </a:lnTo>
                  <a:lnTo>
                    <a:pt x="65" y="539"/>
                  </a:lnTo>
                  <a:lnTo>
                    <a:pt x="67" y="519"/>
                  </a:lnTo>
                  <a:lnTo>
                    <a:pt x="68" y="499"/>
                  </a:lnTo>
                  <a:lnTo>
                    <a:pt x="66" y="479"/>
                  </a:lnTo>
                  <a:lnTo>
                    <a:pt x="64" y="458"/>
                  </a:lnTo>
                  <a:lnTo>
                    <a:pt x="58" y="439"/>
                  </a:lnTo>
                  <a:lnTo>
                    <a:pt x="52" y="419"/>
                  </a:lnTo>
                  <a:lnTo>
                    <a:pt x="44" y="401"/>
                  </a:lnTo>
                  <a:lnTo>
                    <a:pt x="35" y="382"/>
                  </a:lnTo>
                  <a:lnTo>
                    <a:pt x="24" y="352"/>
                  </a:lnTo>
                  <a:lnTo>
                    <a:pt x="16" y="320"/>
                  </a:lnTo>
                  <a:lnTo>
                    <a:pt x="9" y="289"/>
                  </a:lnTo>
                  <a:lnTo>
                    <a:pt x="7" y="255"/>
                  </a:lnTo>
                  <a:lnTo>
                    <a:pt x="7" y="219"/>
                  </a:lnTo>
                  <a:lnTo>
                    <a:pt x="12" y="182"/>
                  </a:lnTo>
                  <a:lnTo>
                    <a:pt x="22" y="147"/>
                  </a:lnTo>
                  <a:lnTo>
                    <a:pt x="37" y="112"/>
                  </a:lnTo>
                  <a:lnTo>
                    <a:pt x="44" y="100"/>
                  </a:lnTo>
                  <a:lnTo>
                    <a:pt x="52" y="87"/>
                  </a:lnTo>
                  <a:lnTo>
                    <a:pt x="61" y="76"/>
                  </a:lnTo>
                  <a:lnTo>
                    <a:pt x="72" y="64"/>
                  </a:lnTo>
                  <a:lnTo>
                    <a:pt x="82" y="54"/>
                  </a:lnTo>
                  <a:lnTo>
                    <a:pt x="92" y="44"/>
                  </a:lnTo>
                  <a:lnTo>
                    <a:pt x="104" y="35"/>
                  </a:lnTo>
                  <a:lnTo>
                    <a:pt x="117" y="26"/>
                  </a:lnTo>
                  <a:lnTo>
                    <a:pt x="122" y="23"/>
                  </a:lnTo>
                  <a:lnTo>
                    <a:pt x="128" y="19"/>
                  </a:lnTo>
                  <a:lnTo>
                    <a:pt x="134" y="16"/>
                  </a:lnTo>
                  <a:lnTo>
                    <a:pt x="141" y="13"/>
                  </a:lnTo>
                  <a:lnTo>
                    <a:pt x="147" y="11"/>
                  </a:lnTo>
                  <a:lnTo>
                    <a:pt x="153" y="10"/>
                  </a:lnTo>
                  <a:lnTo>
                    <a:pt x="160" y="8"/>
                  </a:lnTo>
                  <a:lnTo>
                    <a:pt x="167" y="6"/>
                  </a:lnTo>
                  <a:lnTo>
                    <a:pt x="168" y="6"/>
                  </a:lnTo>
                  <a:lnTo>
                    <a:pt x="170" y="5"/>
                  </a:lnTo>
                  <a:lnTo>
                    <a:pt x="170" y="4"/>
                  </a:lnTo>
                  <a:lnTo>
                    <a:pt x="170" y="3"/>
                  </a:lnTo>
                  <a:lnTo>
                    <a:pt x="170" y="2"/>
                  </a:lnTo>
                  <a:lnTo>
                    <a:pt x="168" y="1"/>
                  </a:lnTo>
                  <a:lnTo>
                    <a:pt x="167" y="0"/>
                  </a:lnTo>
                  <a:lnTo>
                    <a:pt x="166" y="0"/>
                  </a:lnTo>
                  <a:lnTo>
                    <a:pt x="166" y="0"/>
                  </a:lnTo>
                  <a:close/>
                </a:path>
              </a:pathLst>
            </a:custGeom>
            <a:solidFill>
              <a:srgbClr val="CC8C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9" name="Freeform 186"/>
            <p:cNvSpPr>
              <a:spLocks/>
            </p:cNvSpPr>
            <p:nvPr/>
          </p:nvSpPr>
          <p:spPr bwMode="auto">
            <a:xfrm>
              <a:off x="5610225" y="4152901"/>
              <a:ext cx="95250" cy="34925"/>
            </a:xfrm>
            <a:custGeom>
              <a:avLst/>
              <a:gdLst>
                <a:gd name="T0" fmla="*/ 118 w 120"/>
                <a:gd name="T1" fmla="*/ 5 h 44"/>
                <a:gd name="T2" fmla="*/ 103 w 120"/>
                <a:gd name="T3" fmla="*/ 4 h 44"/>
                <a:gd name="T4" fmla="*/ 87 w 120"/>
                <a:gd name="T5" fmla="*/ 5 h 44"/>
                <a:gd name="T6" fmla="*/ 72 w 120"/>
                <a:gd name="T7" fmla="*/ 7 h 44"/>
                <a:gd name="T8" fmla="*/ 57 w 120"/>
                <a:gd name="T9" fmla="*/ 12 h 44"/>
                <a:gd name="T10" fmla="*/ 42 w 120"/>
                <a:gd name="T11" fmla="*/ 19 h 44"/>
                <a:gd name="T12" fmla="*/ 28 w 120"/>
                <a:gd name="T13" fmla="*/ 27 h 44"/>
                <a:gd name="T14" fmla="*/ 15 w 120"/>
                <a:gd name="T15" fmla="*/ 35 h 44"/>
                <a:gd name="T16" fmla="*/ 3 w 120"/>
                <a:gd name="T17" fmla="*/ 44 h 44"/>
                <a:gd name="T18" fmla="*/ 3 w 120"/>
                <a:gd name="T19" fmla="*/ 44 h 44"/>
                <a:gd name="T20" fmla="*/ 1 w 120"/>
                <a:gd name="T21" fmla="*/ 44 h 44"/>
                <a:gd name="T22" fmla="*/ 1 w 120"/>
                <a:gd name="T23" fmla="*/ 44 h 44"/>
                <a:gd name="T24" fmla="*/ 0 w 120"/>
                <a:gd name="T25" fmla="*/ 43 h 44"/>
                <a:gd name="T26" fmla="*/ 0 w 120"/>
                <a:gd name="T27" fmla="*/ 43 h 44"/>
                <a:gd name="T28" fmla="*/ 0 w 120"/>
                <a:gd name="T29" fmla="*/ 42 h 44"/>
                <a:gd name="T30" fmla="*/ 0 w 120"/>
                <a:gd name="T31" fmla="*/ 42 h 44"/>
                <a:gd name="T32" fmla="*/ 1 w 120"/>
                <a:gd name="T33" fmla="*/ 41 h 44"/>
                <a:gd name="T34" fmla="*/ 14 w 120"/>
                <a:gd name="T35" fmla="*/ 31 h 44"/>
                <a:gd name="T36" fmla="*/ 28 w 120"/>
                <a:gd name="T37" fmla="*/ 22 h 44"/>
                <a:gd name="T38" fmla="*/ 42 w 120"/>
                <a:gd name="T39" fmla="*/ 15 h 44"/>
                <a:gd name="T40" fmla="*/ 57 w 120"/>
                <a:gd name="T41" fmla="*/ 8 h 44"/>
                <a:gd name="T42" fmla="*/ 72 w 120"/>
                <a:gd name="T43" fmla="*/ 4 h 44"/>
                <a:gd name="T44" fmla="*/ 87 w 120"/>
                <a:gd name="T45" fmla="*/ 1 h 44"/>
                <a:gd name="T46" fmla="*/ 103 w 120"/>
                <a:gd name="T47" fmla="*/ 0 h 44"/>
                <a:gd name="T48" fmla="*/ 119 w 120"/>
                <a:gd name="T49" fmla="*/ 3 h 44"/>
                <a:gd name="T50" fmla="*/ 120 w 120"/>
                <a:gd name="T51" fmla="*/ 3 h 44"/>
                <a:gd name="T52" fmla="*/ 120 w 120"/>
                <a:gd name="T53" fmla="*/ 3 h 44"/>
                <a:gd name="T54" fmla="*/ 120 w 120"/>
                <a:gd name="T55" fmla="*/ 4 h 44"/>
                <a:gd name="T56" fmla="*/ 120 w 120"/>
                <a:gd name="T57" fmla="*/ 4 h 44"/>
                <a:gd name="T58" fmla="*/ 120 w 120"/>
                <a:gd name="T59" fmla="*/ 5 h 44"/>
                <a:gd name="T60" fmla="*/ 119 w 120"/>
                <a:gd name="T61" fmla="*/ 5 h 44"/>
                <a:gd name="T62" fmla="*/ 119 w 120"/>
                <a:gd name="T63" fmla="*/ 5 h 44"/>
                <a:gd name="T64" fmla="*/ 118 w 120"/>
                <a:gd name="T65" fmla="*/ 5 h 44"/>
                <a:gd name="T66" fmla="*/ 118 w 120"/>
                <a:gd name="T67" fmla="*/ 5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0" h="44">
                  <a:moveTo>
                    <a:pt x="118" y="5"/>
                  </a:moveTo>
                  <a:lnTo>
                    <a:pt x="103" y="4"/>
                  </a:lnTo>
                  <a:lnTo>
                    <a:pt x="87" y="5"/>
                  </a:lnTo>
                  <a:lnTo>
                    <a:pt x="72" y="7"/>
                  </a:lnTo>
                  <a:lnTo>
                    <a:pt x="57" y="12"/>
                  </a:lnTo>
                  <a:lnTo>
                    <a:pt x="42" y="19"/>
                  </a:lnTo>
                  <a:lnTo>
                    <a:pt x="28" y="27"/>
                  </a:lnTo>
                  <a:lnTo>
                    <a:pt x="15" y="35"/>
                  </a:lnTo>
                  <a:lnTo>
                    <a:pt x="3" y="44"/>
                  </a:lnTo>
                  <a:lnTo>
                    <a:pt x="3" y="44"/>
                  </a:lnTo>
                  <a:lnTo>
                    <a:pt x="1" y="44"/>
                  </a:lnTo>
                  <a:lnTo>
                    <a:pt x="1" y="44"/>
                  </a:lnTo>
                  <a:lnTo>
                    <a:pt x="0" y="43"/>
                  </a:lnTo>
                  <a:lnTo>
                    <a:pt x="0" y="43"/>
                  </a:lnTo>
                  <a:lnTo>
                    <a:pt x="0" y="42"/>
                  </a:lnTo>
                  <a:lnTo>
                    <a:pt x="0" y="42"/>
                  </a:lnTo>
                  <a:lnTo>
                    <a:pt x="1" y="41"/>
                  </a:lnTo>
                  <a:lnTo>
                    <a:pt x="14" y="31"/>
                  </a:lnTo>
                  <a:lnTo>
                    <a:pt x="28" y="22"/>
                  </a:lnTo>
                  <a:lnTo>
                    <a:pt x="42" y="15"/>
                  </a:lnTo>
                  <a:lnTo>
                    <a:pt x="57" y="8"/>
                  </a:lnTo>
                  <a:lnTo>
                    <a:pt x="72" y="4"/>
                  </a:lnTo>
                  <a:lnTo>
                    <a:pt x="87" y="1"/>
                  </a:lnTo>
                  <a:lnTo>
                    <a:pt x="103" y="0"/>
                  </a:lnTo>
                  <a:lnTo>
                    <a:pt x="119" y="3"/>
                  </a:lnTo>
                  <a:lnTo>
                    <a:pt x="120" y="3"/>
                  </a:lnTo>
                  <a:lnTo>
                    <a:pt x="120" y="3"/>
                  </a:lnTo>
                  <a:lnTo>
                    <a:pt x="120" y="4"/>
                  </a:lnTo>
                  <a:lnTo>
                    <a:pt x="120" y="4"/>
                  </a:lnTo>
                  <a:lnTo>
                    <a:pt x="120" y="5"/>
                  </a:lnTo>
                  <a:lnTo>
                    <a:pt x="119" y="5"/>
                  </a:lnTo>
                  <a:lnTo>
                    <a:pt x="119" y="5"/>
                  </a:lnTo>
                  <a:lnTo>
                    <a:pt x="118" y="5"/>
                  </a:lnTo>
                  <a:lnTo>
                    <a:pt x="118"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80" name="Freeform 187"/>
            <p:cNvSpPr>
              <a:spLocks/>
            </p:cNvSpPr>
            <p:nvPr/>
          </p:nvSpPr>
          <p:spPr bwMode="auto">
            <a:xfrm>
              <a:off x="5795963" y="4113214"/>
              <a:ext cx="100013" cy="17463"/>
            </a:xfrm>
            <a:custGeom>
              <a:avLst/>
              <a:gdLst>
                <a:gd name="T0" fmla="*/ 3 w 126"/>
                <a:gd name="T1" fmla="*/ 22 h 23"/>
                <a:gd name="T2" fmla="*/ 17 w 126"/>
                <a:gd name="T3" fmla="*/ 14 h 23"/>
                <a:gd name="T4" fmla="*/ 32 w 126"/>
                <a:gd name="T5" fmla="*/ 9 h 23"/>
                <a:gd name="T6" fmla="*/ 46 w 126"/>
                <a:gd name="T7" fmla="*/ 6 h 23"/>
                <a:gd name="T8" fmla="*/ 61 w 126"/>
                <a:gd name="T9" fmla="*/ 3 h 23"/>
                <a:gd name="T10" fmla="*/ 78 w 126"/>
                <a:gd name="T11" fmla="*/ 3 h 23"/>
                <a:gd name="T12" fmla="*/ 94 w 126"/>
                <a:gd name="T13" fmla="*/ 4 h 23"/>
                <a:gd name="T14" fmla="*/ 109 w 126"/>
                <a:gd name="T15" fmla="*/ 8 h 23"/>
                <a:gd name="T16" fmla="*/ 124 w 126"/>
                <a:gd name="T17" fmla="*/ 11 h 23"/>
                <a:gd name="T18" fmla="*/ 125 w 126"/>
                <a:gd name="T19" fmla="*/ 11 h 23"/>
                <a:gd name="T20" fmla="*/ 125 w 126"/>
                <a:gd name="T21" fmla="*/ 10 h 23"/>
                <a:gd name="T22" fmla="*/ 126 w 126"/>
                <a:gd name="T23" fmla="*/ 10 h 23"/>
                <a:gd name="T24" fmla="*/ 126 w 126"/>
                <a:gd name="T25" fmla="*/ 10 h 23"/>
                <a:gd name="T26" fmla="*/ 126 w 126"/>
                <a:gd name="T27" fmla="*/ 9 h 23"/>
                <a:gd name="T28" fmla="*/ 126 w 126"/>
                <a:gd name="T29" fmla="*/ 9 h 23"/>
                <a:gd name="T30" fmla="*/ 125 w 126"/>
                <a:gd name="T31" fmla="*/ 8 h 23"/>
                <a:gd name="T32" fmla="*/ 125 w 126"/>
                <a:gd name="T33" fmla="*/ 8 h 23"/>
                <a:gd name="T34" fmla="*/ 110 w 126"/>
                <a:gd name="T35" fmla="*/ 4 h 23"/>
                <a:gd name="T36" fmla="*/ 94 w 126"/>
                <a:gd name="T37" fmla="*/ 1 h 23"/>
                <a:gd name="T38" fmla="*/ 78 w 126"/>
                <a:gd name="T39" fmla="*/ 0 h 23"/>
                <a:gd name="T40" fmla="*/ 61 w 126"/>
                <a:gd name="T41" fmla="*/ 0 h 23"/>
                <a:gd name="T42" fmla="*/ 45 w 126"/>
                <a:gd name="T43" fmla="*/ 2 h 23"/>
                <a:gd name="T44" fmla="*/ 29 w 126"/>
                <a:gd name="T45" fmla="*/ 6 h 23"/>
                <a:gd name="T46" fmla="*/ 14 w 126"/>
                <a:gd name="T47" fmla="*/ 11 h 23"/>
                <a:gd name="T48" fmla="*/ 0 w 126"/>
                <a:gd name="T49" fmla="*/ 19 h 23"/>
                <a:gd name="T50" fmla="*/ 0 w 126"/>
                <a:gd name="T51" fmla="*/ 21 h 23"/>
                <a:gd name="T52" fmla="*/ 0 w 126"/>
                <a:gd name="T53" fmla="*/ 21 h 23"/>
                <a:gd name="T54" fmla="*/ 0 w 126"/>
                <a:gd name="T55" fmla="*/ 22 h 23"/>
                <a:gd name="T56" fmla="*/ 0 w 126"/>
                <a:gd name="T57" fmla="*/ 22 h 23"/>
                <a:gd name="T58" fmla="*/ 2 w 126"/>
                <a:gd name="T59" fmla="*/ 23 h 23"/>
                <a:gd name="T60" fmla="*/ 2 w 126"/>
                <a:gd name="T61" fmla="*/ 23 h 23"/>
                <a:gd name="T62" fmla="*/ 3 w 126"/>
                <a:gd name="T63" fmla="*/ 23 h 23"/>
                <a:gd name="T64" fmla="*/ 3 w 126"/>
                <a:gd name="T65" fmla="*/ 22 h 23"/>
                <a:gd name="T66" fmla="*/ 3 w 126"/>
                <a:gd name="T6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6" h="23">
                  <a:moveTo>
                    <a:pt x="3" y="22"/>
                  </a:moveTo>
                  <a:lnTo>
                    <a:pt x="17" y="14"/>
                  </a:lnTo>
                  <a:lnTo>
                    <a:pt x="32" y="9"/>
                  </a:lnTo>
                  <a:lnTo>
                    <a:pt x="46" y="6"/>
                  </a:lnTo>
                  <a:lnTo>
                    <a:pt x="61" y="3"/>
                  </a:lnTo>
                  <a:lnTo>
                    <a:pt x="78" y="3"/>
                  </a:lnTo>
                  <a:lnTo>
                    <a:pt x="94" y="4"/>
                  </a:lnTo>
                  <a:lnTo>
                    <a:pt x="109" y="8"/>
                  </a:lnTo>
                  <a:lnTo>
                    <a:pt x="124" y="11"/>
                  </a:lnTo>
                  <a:lnTo>
                    <a:pt x="125" y="11"/>
                  </a:lnTo>
                  <a:lnTo>
                    <a:pt x="125" y="10"/>
                  </a:lnTo>
                  <a:lnTo>
                    <a:pt x="126" y="10"/>
                  </a:lnTo>
                  <a:lnTo>
                    <a:pt x="126" y="10"/>
                  </a:lnTo>
                  <a:lnTo>
                    <a:pt x="126" y="9"/>
                  </a:lnTo>
                  <a:lnTo>
                    <a:pt x="126" y="9"/>
                  </a:lnTo>
                  <a:lnTo>
                    <a:pt x="125" y="8"/>
                  </a:lnTo>
                  <a:lnTo>
                    <a:pt x="125" y="8"/>
                  </a:lnTo>
                  <a:lnTo>
                    <a:pt x="110" y="4"/>
                  </a:lnTo>
                  <a:lnTo>
                    <a:pt x="94" y="1"/>
                  </a:lnTo>
                  <a:lnTo>
                    <a:pt x="78" y="0"/>
                  </a:lnTo>
                  <a:lnTo>
                    <a:pt x="61" y="0"/>
                  </a:lnTo>
                  <a:lnTo>
                    <a:pt x="45" y="2"/>
                  </a:lnTo>
                  <a:lnTo>
                    <a:pt x="29" y="6"/>
                  </a:lnTo>
                  <a:lnTo>
                    <a:pt x="14" y="11"/>
                  </a:lnTo>
                  <a:lnTo>
                    <a:pt x="0" y="19"/>
                  </a:lnTo>
                  <a:lnTo>
                    <a:pt x="0" y="21"/>
                  </a:lnTo>
                  <a:lnTo>
                    <a:pt x="0" y="21"/>
                  </a:lnTo>
                  <a:lnTo>
                    <a:pt x="0" y="22"/>
                  </a:lnTo>
                  <a:lnTo>
                    <a:pt x="0" y="22"/>
                  </a:lnTo>
                  <a:lnTo>
                    <a:pt x="2" y="23"/>
                  </a:lnTo>
                  <a:lnTo>
                    <a:pt x="2" y="23"/>
                  </a:lnTo>
                  <a:lnTo>
                    <a:pt x="3" y="23"/>
                  </a:lnTo>
                  <a:lnTo>
                    <a:pt x="3" y="22"/>
                  </a:lnTo>
                  <a:lnTo>
                    <a:pt x="3"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81" name="Freeform 188"/>
            <p:cNvSpPr>
              <a:spLocks/>
            </p:cNvSpPr>
            <p:nvPr/>
          </p:nvSpPr>
          <p:spPr bwMode="auto">
            <a:xfrm>
              <a:off x="5581650" y="4251326"/>
              <a:ext cx="84138" cy="101600"/>
            </a:xfrm>
            <a:custGeom>
              <a:avLst/>
              <a:gdLst>
                <a:gd name="T0" fmla="*/ 2 w 105"/>
                <a:gd name="T1" fmla="*/ 0 h 128"/>
                <a:gd name="T2" fmla="*/ 3 w 105"/>
                <a:gd name="T3" fmla="*/ 6 h 128"/>
                <a:gd name="T4" fmla="*/ 5 w 105"/>
                <a:gd name="T5" fmla="*/ 22 h 128"/>
                <a:gd name="T6" fmla="*/ 11 w 105"/>
                <a:gd name="T7" fmla="*/ 42 h 128"/>
                <a:gd name="T8" fmla="*/ 20 w 105"/>
                <a:gd name="T9" fmla="*/ 66 h 128"/>
                <a:gd name="T10" fmla="*/ 33 w 105"/>
                <a:gd name="T11" fmla="*/ 86 h 128"/>
                <a:gd name="T12" fmla="*/ 52 w 105"/>
                <a:gd name="T13" fmla="*/ 101 h 128"/>
                <a:gd name="T14" fmla="*/ 75 w 105"/>
                <a:gd name="T15" fmla="*/ 106 h 128"/>
                <a:gd name="T16" fmla="*/ 105 w 105"/>
                <a:gd name="T17" fmla="*/ 97 h 128"/>
                <a:gd name="T18" fmla="*/ 102 w 105"/>
                <a:gd name="T19" fmla="*/ 100 h 128"/>
                <a:gd name="T20" fmla="*/ 95 w 105"/>
                <a:gd name="T21" fmla="*/ 108 h 128"/>
                <a:gd name="T22" fmla="*/ 85 w 105"/>
                <a:gd name="T23" fmla="*/ 117 h 128"/>
                <a:gd name="T24" fmla="*/ 72 w 105"/>
                <a:gd name="T25" fmla="*/ 125 h 128"/>
                <a:gd name="T26" fmla="*/ 58 w 105"/>
                <a:gd name="T27" fmla="*/ 128 h 128"/>
                <a:gd name="T28" fmla="*/ 42 w 105"/>
                <a:gd name="T29" fmla="*/ 122 h 128"/>
                <a:gd name="T30" fmla="*/ 25 w 105"/>
                <a:gd name="T31" fmla="*/ 105 h 128"/>
                <a:gd name="T32" fmla="*/ 9 w 105"/>
                <a:gd name="T33" fmla="*/ 72 h 128"/>
                <a:gd name="T34" fmla="*/ 1 w 105"/>
                <a:gd name="T35" fmla="*/ 42 h 128"/>
                <a:gd name="T36" fmla="*/ 0 w 105"/>
                <a:gd name="T37" fmla="*/ 19 h 128"/>
                <a:gd name="T38" fmla="*/ 1 w 105"/>
                <a:gd name="T39" fmla="*/ 4 h 128"/>
                <a:gd name="T40" fmla="*/ 2 w 105"/>
                <a:gd name="T4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5" h="128">
                  <a:moveTo>
                    <a:pt x="2" y="0"/>
                  </a:moveTo>
                  <a:lnTo>
                    <a:pt x="3" y="6"/>
                  </a:lnTo>
                  <a:lnTo>
                    <a:pt x="5" y="22"/>
                  </a:lnTo>
                  <a:lnTo>
                    <a:pt x="11" y="42"/>
                  </a:lnTo>
                  <a:lnTo>
                    <a:pt x="20" y="66"/>
                  </a:lnTo>
                  <a:lnTo>
                    <a:pt x="33" y="86"/>
                  </a:lnTo>
                  <a:lnTo>
                    <a:pt x="52" y="101"/>
                  </a:lnTo>
                  <a:lnTo>
                    <a:pt x="75" y="106"/>
                  </a:lnTo>
                  <a:lnTo>
                    <a:pt x="105" y="97"/>
                  </a:lnTo>
                  <a:lnTo>
                    <a:pt x="102" y="100"/>
                  </a:lnTo>
                  <a:lnTo>
                    <a:pt x="95" y="108"/>
                  </a:lnTo>
                  <a:lnTo>
                    <a:pt x="85" y="117"/>
                  </a:lnTo>
                  <a:lnTo>
                    <a:pt x="72" y="125"/>
                  </a:lnTo>
                  <a:lnTo>
                    <a:pt x="58" y="128"/>
                  </a:lnTo>
                  <a:lnTo>
                    <a:pt x="42" y="122"/>
                  </a:lnTo>
                  <a:lnTo>
                    <a:pt x="25" y="105"/>
                  </a:lnTo>
                  <a:lnTo>
                    <a:pt x="9" y="72"/>
                  </a:lnTo>
                  <a:lnTo>
                    <a:pt x="1" y="42"/>
                  </a:lnTo>
                  <a:lnTo>
                    <a:pt x="0" y="19"/>
                  </a:lnTo>
                  <a:lnTo>
                    <a:pt x="1" y="4"/>
                  </a:lnTo>
                  <a:lnTo>
                    <a:pt x="2" y="0"/>
                  </a:lnTo>
                  <a:close/>
                </a:path>
              </a:pathLst>
            </a:custGeom>
            <a:solidFill>
              <a:srgbClr val="66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82" name="Freeform 189"/>
            <p:cNvSpPr>
              <a:spLocks/>
            </p:cNvSpPr>
            <p:nvPr/>
          </p:nvSpPr>
          <p:spPr bwMode="auto">
            <a:xfrm>
              <a:off x="5389563" y="4303714"/>
              <a:ext cx="49213" cy="95250"/>
            </a:xfrm>
            <a:custGeom>
              <a:avLst/>
              <a:gdLst>
                <a:gd name="T0" fmla="*/ 9 w 62"/>
                <a:gd name="T1" fmla="*/ 0 h 118"/>
                <a:gd name="T2" fmla="*/ 12 w 62"/>
                <a:gd name="T3" fmla="*/ 4 h 118"/>
                <a:gd name="T4" fmla="*/ 20 w 62"/>
                <a:gd name="T5" fmla="*/ 16 h 118"/>
                <a:gd name="T6" fmla="*/ 30 w 62"/>
                <a:gd name="T7" fmla="*/ 32 h 118"/>
                <a:gd name="T8" fmla="*/ 38 w 62"/>
                <a:gd name="T9" fmla="*/ 50 h 118"/>
                <a:gd name="T10" fmla="*/ 41 w 62"/>
                <a:gd name="T11" fmla="*/ 71 h 118"/>
                <a:gd name="T12" fmla="*/ 39 w 62"/>
                <a:gd name="T13" fmla="*/ 90 h 118"/>
                <a:gd name="T14" fmla="*/ 25 w 62"/>
                <a:gd name="T15" fmla="*/ 106 h 118"/>
                <a:gd name="T16" fmla="*/ 0 w 62"/>
                <a:gd name="T17" fmla="*/ 116 h 118"/>
                <a:gd name="T18" fmla="*/ 3 w 62"/>
                <a:gd name="T19" fmla="*/ 117 h 118"/>
                <a:gd name="T20" fmla="*/ 14 w 62"/>
                <a:gd name="T21" fmla="*/ 118 h 118"/>
                <a:gd name="T22" fmla="*/ 26 w 62"/>
                <a:gd name="T23" fmla="*/ 118 h 118"/>
                <a:gd name="T24" fmla="*/ 40 w 62"/>
                <a:gd name="T25" fmla="*/ 116 h 118"/>
                <a:gd name="T26" fmla="*/ 53 w 62"/>
                <a:gd name="T27" fmla="*/ 109 h 118"/>
                <a:gd name="T28" fmla="*/ 61 w 62"/>
                <a:gd name="T29" fmla="*/ 96 h 118"/>
                <a:gd name="T30" fmla="*/ 62 w 62"/>
                <a:gd name="T31" fmla="*/ 77 h 118"/>
                <a:gd name="T32" fmla="*/ 54 w 62"/>
                <a:gd name="T33" fmla="*/ 47 h 118"/>
                <a:gd name="T34" fmla="*/ 47 w 62"/>
                <a:gd name="T35" fmla="*/ 32 h 118"/>
                <a:gd name="T36" fmla="*/ 40 w 62"/>
                <a:gd name="T37" fmla="*/ 22 h 118"/>
                <a:gd name="T38" fmla="*/ 32 w 62"/>
                <a:gd name="T39" fmla="*/ 12 h 118"/>
                <a:gd name="T40" fmla="*/ 25 w 62"/>
                <a:gd name="T41" fmla="*/ 7 h 118"/>
                <a:gd name="T42" fmla="*/ 18 w 62"/>
                <a:gd name="T43" fmla="*/ 3 h 118"/>
                <a:gd name="T44" fmla="*/ 14 w 62"/>
                <a:gd name="T45" fmla="*/ 1 h 118"/>
                <a:gd name="T46" fmla="*/ 10 w 62"/>
                <a:gd name="T47" fmla="*/ 0 h 118"/>
                <a:gd name="T48" fmla="*/ 9 w 62"/>
                <a:gd name="T49"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2" h="118">
                  <a:moveTo>
                    <a:pt x="9" y="0"/>
                  </a:moveTo>
                  <a:lnTo>
                    <a:pt x="12" y="4"/>
                  </a:lnTo>
                  <a:lnTo>
                    <a:pt x="20" y="16"/>
                  </a:lnTo>
                  <a:lnTo>
                    <a:pt x="30" y="32"/>
                  </a:lnTo>
                  <a:lnTo>
                    <a:pt x="38" y="50"/>
                  </a:lnTo>
                  <a:lnTo>
                    <a:pt x="41" y="71"/>
                  </a:lnTo>
                  <a:lnTo>
                    <a:pt x="39" y="90"/>
                  </a:lnTo>
                  <a:lnTo>
                    <a:pt x="25" y="106"/>
                  </a:lnTo>
                  <a:lnTo>
                    <a:pt x="0" y="116"/>
                  </a:lnTo>
                  <a:lnTo>
                    <a:pt x="3" y="117"/>
                  </a:lnTo>
                  <a:lnTo>
                    <a:pt x="14" y="118"/>
                  </a:lnTo>
                  <a:lnTo>
                    <a:pt x="26" y="118"/>
                  </a:lnTo>
                  <a:lnTo>
                    <a:pt x="40" y="116"/>
                  </a:lnTo>
                  <a:lnTo>
                    <a:pt x="53" y="109"/>
                  </a:lnTo>
                  <a:lnTo>
                    <a:pt x="61" y="96"/>
                  </a:lnTo>
                  <a:lnTo>
                    <a:pt x="62" y="77"/>
                  </a:lnTo>
                  <a:lnTo>
                    <a:pt x="54" y="47"/>
                  </a:lnTo>
                  <a:lnTo>
                    <a:pt x="47" y="32"/>
                  </a:lnTo>
                  <a:lnTo>
                    <a:pt x="40" y="22"/>
                  </a:lnTo>
                  <a:lnTo>
                    <a:pt x="32" y="12"/>
                  </a:lnTo>
                  <a:lnTo>
                    <a:pt x="25" y="7"/>
                  </a:lnTo>
                  <a:lnTo>
                    <a:pt x="18" y="3"/>
                  </a:lnTo>
                  <a:lnTo>
                    <a:pt x="14" y="1"/>
                  </a:lnTo>
                  <a:lnTo>
                    <a:pt x="10" y="0"/>
                  </a:lnTo>
                  <a:lnTo>
                    <a:pt x="9" y="0"/>
                  </a:lnTo>
                  <a:close/>
                </a:path>
              </a:pathLst>
            </a:custGeom>
            <a:solidFill>
              <a:srgbClr val="66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83" name="Freeform 190"/>
            <p:cNvSpPr>
              <a:spLocks/>
            </p:cNvSpPr>
            <p:nvPr/>
          </p:nvSpPr>
          <p:spPr bwMode="auto">
            <a:xfrm>
              <a:off x="5740400" y="4300539"/>
              <a:ext cx="115888" cy="42863"/>
            </a:xfrm>
            <a:custGeom>
              <a:avLst/>
              <a:gdLst>
                <a:gd name="T0" fmla="*/ 0 w 146"/>
                <a:gd name="T1" fmla="*/ 29 h 54"/>
                <a:gd name="T2" fmla="*/ 5 w 146"/>
                <a:gd name="T3" fmla="*/ 28 h 54"/>
                <a:gd name="T4" fmla="*/ 15 w 146"/>
                <a:gd name="T5" fmla="*/ 23 h 54"/>
                <a:gd name="T6" fmla="*/ 32 w 146"/>
                <a:gd name="T7" fmla="*/ 18 h 54"/>
                <a:gd name="T8" fmla="*/ 53 w 146"/>
                <a:gd name="T9" fmla="*/ 13 h 54"/>
                <a:gd name="T10" fmla="*/ 77 w 146"/>
                <a:gd name="T11" fmla="*/ 7 h 54"/>
                <a:gd name="T12" fmla="*/ 102 w 146"/>
                <a:gd name="T13" fmla="*/ 2 h 54"/>
                <a:gd name="T14" fmla="*/ 125 w 146"/>
                <a:gd name="T15" fmla="*/ 0 h 54"/>
                <a:gd name="T16" fmla="*/ 146 w 146"/>
                <a:gd name="T17" fmla="*/ 1 h 54"/>
                <a:gd name="T18" fmla="*/ 146 w 146"/>
                <a:gd name="T19" fmla="*/ 2 h 54"/>
                <a:gd name="T20" fmla="*/ 145 w 146"/>
                <a:gd name="T21" fmla="*/ 7 h 54"/>
                <a:gd name="T22" fmla="*/ 143 w 146"/>
                <a:gd name="T23" fmla="*/ 14 h 54"/>
                <a:gd name="T24" fmla="*/ 141 w 146"/>
                <a:gd name="T25" fmla="*/ 22 h 54"/>
                <a:gd name="T26" fmla="*/ 136 w 146"/>
                <a:gd name="T27" fmla="*/ 30 h 54"/>
                <a:gd name="T28" fmla="*/ 129 w 146"/>
                <a:gd name="T29" fmla="*/ 38 h 54"/>
                <a:gd name="T30" fmla="*/ 121 w 146"/>
                <a:gd name="T31" fmla="*/ 45 h 54"/>
                <a:gd name="T32" fmla="*/ 111 w 146"/>
                <a:gd name="T33" fmla="*/ 51 h 54"/>
                <a:gd name="T34" fmla="*/ 107 w 146"/>
                <a:gd name="T35" fmla="*/ 52 h 54"/>
                <a:gd name="T36" fmla="*/ 98 w 146"/>
                <a:gd name="T37" fmla="*/ 53 h 54"/>
                <a:gd name="T38" fmla="*/ 84 w 146"/>
                <a:gd name="T39" fmla="*/ 54 h 54"/>
                <a:gd name="T40" fmla="*/ 68 w 146"/>
                <a:gd name="T41" fmla="*/ 54 h 54"/>
                <a:gd name="T42" fmla="*/ 50 w 146"/>
                <a:gd name="T43" fmla="*/ 53 h 54"/>
                <a:gd name="T44" fmla="*/ 31 w 146"/>
                <a:gd name="T45" fmla="*/ 48 h 54"/>
                <a:gd name="T46" fmla="*/ 14 w 146"/>
                <a:gd name="T47" fmla="*/ 40 h 54"/>
                <a:gd name="T48" fmla="*/ 0 w 146"/>
                <a:gd name="T49" fmla="*/ 29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6" h="54">
                  <a:moveTo>
                    <a:pt x="0" y="29"/>
                  </a:moveTo>
                  <a:lnTo>
                    <a:pt x="5" y="28"/>
                  </a:lnTo>
                  <a:lnTo>
                    <a:pt x="15" y="23"/>
                  </a:lnTo>
                  <a:lnTo>
                    <a:pt x="32" y="18"/>
                  </a:lnTo>
                  <a:lnTo>
                    <a:pt x="53" y="13"/>
                  </a:lnTo>
                  <a:lnTo>
                    <a:pt x="77" y="7"/>
                  </a:lnTo>
                  <a:lnTo>
                    <a:pt x="102" y="2"/>
                  </a:lnTo>
                  <a:lnTo>
                    <a:pt x="125" y="0"/>
                  </a:lnTo>
                  <a:lnTo>
                    <a:pt x="146" y="1"/>
                  </a:lnTo>
                  <a:lnTo>
                    <a:pt x="146" y="2"/>
                  </a:lnTo>
                  <a:lnTo>
                    <a:pt x="145" y="7"/>
                  </a:lnTo>
                  <a:lnTo>
                    <a:pt x="143" y="14"/>
                  </a:lnTo>
                  <a:lnTo>
                    <a:pt x="141" y="22"/>
                  </a:lnTo>
                  <a:lnTo>
                    <a:pt x="136" y="30"/>
                  </a:lnTo>
                  <a:lnTo>
                    <a:pt x="129" y="38"/>
                  </a:lnTo>
                  <a:lnTo>
                    <a:pt x="121" y="45"/>
                  </a:lnTo>
                  <a:lnTo>
                    <a:pt x="111" y="51"/>
                  </a:lnTo>
                  <a:lnTo>
                    <a:pt x="107" y="52"/>
                  </a:lnTo>
                  <a:lnTo>
                    <a:pt x="98" y="53"/>
                  </a:lnTo>
                  <a:lnTo>
                    <a:pt x="84" y="54"/>
                  </a:lnTo>
                  <a:lnTo>
                    <a:pt x="68" y="54"/>
                  </a:lnTo>
                  <a:lnTo>
                    <a:pt x="50" y="53"/>
                  </a:lnTo>
                  <a:lnTo>
                    <a:pt x="31" y="48"/>
                  </a:lnTo>
                  <a:lnTo>
                    <a:pt x="14" y="40"/>
                  </a:lnTo>
                  <a:lnTo>
                    <a:pt x="0" y="29"/>
                  </a:lnTo>
                  <a:close/>
                </a:path>
              </a:pathLst>
            </a:custGeom>
            <a:solidFill>
              <a:srgbClr val="A5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84" name="Freeform 191"/>
            <p:cNvSpPr>
              <a:spLocks/>
            </p:cNvSpPr>
            <p:nvPr/>
          </p:nvSpPr>
          <p:spPr bwMode="auto">
            <a:xfrm>
              <a:off x="5767388" y="4305301"/>
              <a:ext cx="79375" cy="26988"/>
            </a:xfrm>
            <a:custGeom>
              <a:avLst/>
              <a:gdLst>
                <a:gd name="T0" fmla="*/ 0 w 100"/>
                <a:gd name="T1" fmla="*/ 20 h 32"/>
                <a:gd name="T2" fmla="*/ 2 w 100"/>
                <a:gd name="T3" fmla="*/ 18 h 32"/>
                <a:gd name="T4" fmla="*/ 9 w 100"/>
                <a:gd name="T5" fmla="*/ 16 h 32"/>
                <a:gd name="T6" fmla="*/ 20 w 100"/>
                <a:gd name="T7" fmla="*/ 14 h 32"/>
                <a:gd name="T8" fmla="*/ 34 w 100"/>
                <a:gd name="T9" fmla="*/ 9 h 32"/>
                <a:gd name="T10" fmla="*/ 49 w 100"/>
                <a:gd name="T11" fmla="*/ 6 h 32"/>
                <a:gd name="T12" fmla="*/ 66 w 100"/>
                <a:gd name="T13" fmla="*/ 3 h 32"/>
                <a:gd name="T14" fmla="*/ 84 w 100"/>
                <a:gd name="T15" fmla="*/ 1 h 32"/>
                <a:gd name="T16" fmla="*/ 100 w 100"/>
                <a:gd name="T17" fmla="*/ 0 h 32"/>
                <a:gd name="T18" fmla="*/ 100 w 100"/>
                <a:gd name="T19" fmla="*/ 5 h 32"/>
                <a:gd name="T20" fmla="*/ 96 w 100"/>
                <a:gd name="T21" fmla="*/ 14 h 32"/>
                <a:gd name="T22" fmla="*/ 91 w 100"/>
                <a:gd name="T23" fmla="*/ 24 h 32"/>
                <a:gd name="T24" fmla="*/ 78 w 100"/>
                <a:gd name="T25" fmla="*/ 31 h 32"/>
                <a:gd name="T26" fmla="*/ 76 w 100"/>
                <a:gd name="T27" fmla="*/ 31 h 32"/>
                <a:gd name="T28" fmla="*/ 68 w 100"/>
                <a:gd name="T29" fmla="*/ 32 h 32"/>
                <a:gd name="T30" fmla="*/ 57 w 100"/>
                <a:gd name="T31" fmla="*/ 32 h 32"/>
                <a:gd name="T32" fmla="*/ 46 w 100"/>
                <a:gd name="T33" fmla="*/ 32 h 32"/>
                <a:gd name="T34" fmla="*/ 32 w 100"/>
                <a:gd name="T35" fmla="*/ 31 h 32"/>
                <a:gd name="T36" fmla="*/ 19 w 100"/>
                <a:gd name="T37" fmla="*/ 29 h 32"/>
                <a:gd name="T38" fmla="*/ 8 w 100"/>
                <a:gd name="T39" fmla="*/ 25 h 32"/>
                <a:gd name="T40" fmla="*/ 0 w 100"/>
                <a:gd name="T41" fmla="*/ 2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0" h="32">
                  <a:moveTo>
                    <a:pt x="0" y="20"/>
                  </a:moveTo>
                  <a:lnTo>
                    <a:pt x="2" y="18"/>
                  </a:lnTo>
                  <a:lnTo>
                    <a:pt x="9" y="16"/>
                  </a:lnTo>
                  <a:lnTo>
                    <a:pt x="20" y="14"/>
                  </a:lnTo>
                  <a:lnTo>
                    <a:pt x="34" y="9"/>
                  </a:lnTo>
                  <a:lnTo>
                    <a:pt x="49" y="6"/>
                  </a:lnTo>
                  <a:lnTo>
                    <a:pt x="66" y="3"/>
                  </a:lnTo>
                  <a:lnTo>
                    <a:pt x="84" y="1"/>
                  </a:lnTo>
                  <a:lnTo>
                    <a:pt x="100" y="0"/>
                  </a:lnTo>
                  <a:lnTo>
                    <a:pt x="100" y="5"/>
                  </a:lnTo>
                  <a:lnTo>
                    <a:pt x="96" y="14"/>
                  </a:lnTo>
                  <a:lnTo>
                    <a:pt x="91" y="24"/>
                  </a:lnTo>
                  <a:lnTo>
                    <a:pt x="78" y="31"/>
                  </a:lnTo>
                  <a:lnTo>
                    <a:pt x="76" y="31"/>
                  </a:lnTo>
                  <a:lnTo>
                    <a:pt x="68" y="32"/>
                  </a:lnTo>
                  <a:lnTo>
                    <a:pt x="57" y="32"/>
                  </a:lnTo>
                  <a:lnTo>
                    <a:pt x="46" y="32"/>
                  </a:lnTo>
                  <a:lnTo>
                    <a:pt x="32" y="31"/>
                  </a:lnTo>
                  <a:lnTo>
                    <a:pt x="19" y="29"/>
                  </a:lnTo>
                  <a:lnTo>
                    <a:pt x="8" y="25"/>
                  </a:lnTo>
                  <a:lnTo>
                    <a:pt x="0" y="2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85" name="Freeform 192"/>
            <p:cNvSpPr>
              <a:spLocks/>
            </p:cNvSpPr>
            <p:nvPr/>
          </p:nvSpPr>
          <p:spPr bwMode="auto">
            <a:xfrm>
              <a:off x="5735638" y="4295776"/>
              <a:ext cx="120650" cy="31750"/>
            </a:xfrm>
            <a:custGeom>
              <a:avLst/>
              <a:gdLst>
                <a:gd name="T0" fmla="*/ 8 w 153"/>
                <a:gd name="T1" fmla="*/ 34 h 39"/>
                <a:gd name="T2" fmla="*/ 6 w 153"/>
                <a:gd name="T3" fmla="*/ 34 h 39"/>
                <a:gd name="T4" fmla="*/ 4 w 153"/>
                <a:gd name="T5" fmla="*/ 34 h 39"/>
                <a:gd name="T6" fmla="*/ 1 w 153"/>
                <a:gd name="T7" fmla="*/ 34 h 39"/>
                <a:gd name="T8" fmla="*/ 0 w 153"/>
                <a:gd name="T9" fmla="*/ 34 h 39"/>
                <a:gd name="T10" fmla="*/ 6 w 153"/>
                <a:gd name="T11" fmla="*/ 35 h 39"/>
                <a:gd name="T12" fmla="*/ 20 w 153"/>
                <a:gd name="T13" fmla="*/ 37 h 39"/>
                <a:gd name="T14" fmla="*/ 42 w 153"/>
                <a:gd name="T15" fmla="*/ 39 h 39"/>
                <a:gd name="T16" fmla="*/ 67 w 153"/>
                <a:gd name="T17" fmla="*/ 39 h 39"/>
                <a:gd name="T18" fmla="*/ 92 w 153"/>
                <a:gd name="T19" fmla="*/ 37 h 39"/>
                <a:gd name="T20" fmla="*/ 118 w 153"/>
                <a:gd name="T21" fmla="*/ 33 h 39"/>
                <a:gd name="T22" fmla="*/ 138 w 153"/>
                <a:gd name="T23" fmla="*/ 22 h 39"/>
                <a:gd name="T24" fmla="*/ 153 w 153"/>
                <a:gd name="T25" fmla="*/ 7 h 39"/>
                <a:gd name="T26" fmla="*/ 153 w 153"/>
                <a:gd name="T27" fmla="*/ 6 h 39"/>
                <a:gd name="T28" fmla="*/ 153 w 153"/>
                <a:gd name="T29" fmla="*/ 4 h 39"/>
                <a:gd name="T30" fmla="*/ 153 w 153"/>
                <a:gd name="T31" fmla="*/ 1 h 39"/>
                <a:gd name="T32" fmla="*/ 153 w 153"/>
                <a:gd name="T33" fmla="*/ 0 h 39"/>
                <a:gd name="T34" fmla="*/ 152 w 153"/>
                <a:gd name="T35" fmla="*/ 0 h 39"/>
                <a:gd name="T36" fmla="*/ 151 w 153"/>
                <a:gd name="T37" fmla="*/ 3 h 39"/>
                <a:gd name="T38" fmla="*/ 149 w 153"/>
                <a:gd name="T39" fmla="*/ 5 h 39"/>
                <a:gd name="T40" fmla="*/ 149 w 153"/>
                <a:gd name="T41" fmla="*/ 7 h 39"/>
                <a:gd name="T42" fmla="*/ 148 w 153"/>
                <a:gd name="T43" fmla="*/ 8 h 39"/>
                <a:gd name="T44" fmla="*/ 145 w 153"/>
                <a:gd name="T45" fmla="*/ 13 h 39"/>
                <a:gd name="T46" fmla="*/ 138 w 153"/>
                <a:gd name="T47" fmla="*/ 19 h 39"/>
                <a:gd name="T48" fmla="*/ 127 w 153"/>
                <a:gd name="T49" fmla="*/ 24 h 39"/>
                <a:gd name="T50" fmla="*/ 109 w 153"/>
                <a:gd name="T51" fmla="*/ 30 h 39"/>
                <a:gd name="T52" fmla="*/ 84 w 153"/>
                <a:gd name="T53" fmla="*/ 35 h 39"/>
                <a:gd name="T54" fmla="*/ 51 w 153"/>
                <a:gd name="T55" fmla="*/ 36 h 39"/>
                <a:gd name="T56" fmla="*/ 8 w 153"/>
                <a:gd name="T57"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3" h="39">
                  <a:moveTo>
                    <a:pt x="8" y="34"/>
                  </a:moveTo>
                  <a:lnTo>
                    <a:pt x="6" y="34"/>
                  </a:lnTo>
                  <a:lnTo>
                    <a:pt x="4" y="34"/>
                  </a:lnTo>
                  <a:lnTo>
                    <a:pt x="1" y="34"/>
                  </a:lnTo>
                  <a:lnTo>
                    <a:pt x="0" y="34"/>
                  </a:lnTo>
                  <a:lnTo>
                    <a:pt x="6" y="35"/>
                  </a:lnTo>
                  <a:lnTo>
                    <a:pt x="20" y="37"/>
                  </a:lnTo>
                  <a:lnTo>
                    <a:pt x="42" y="39"/>
                  </a:lnTo>
                  <a:lnTo>
                    <a:pt x="67" y="39"/>
                  </a:lnTo>
                  <a:lnTo>
                    <a:pt x="92" y="37"/>
                  </a:lnTo>
                  <a:lnTo>
                    <a:pt x="118" y="33"/>
                  </a:lnTo>
                  <a:lnTo>
                    <a:pt x="138" y="22"/>
                  </a:lnTo>
                  <a:lnTo>
                    <a:pt x="153" y="7"/>
                  </a:lnTo>
                  <a:lnTo>
                    <a:pt x="153" y="6"/>
                  </a:lnTo>
                  <a:lnTo>
                    <a:pt x="153" y="4"/>
                  </a:lnTo>
                  <a:lnTo>
                    <a:pt x="153" y="1"/>
                  </a:lnTo>
                  <a:lnTo>
                    <a:pt x="153" y="0"/>
                  </a:lnTo>
                  <a:lnTo>
                    <a:pt x="152" y="0"/>
                  </a:lnTo>
                  <a:lnTo>
                    <a:pt x="151" y="3"/>
                  </a:lnTo>
                  <a:lnTo>
                    <a:pt x="149" y="5"/>
                  </a:lnTo>
                  <a:lnTo>
                    <a:pt x="149" y="7"/>
                  </a:lnTo>
                  <a:lnTo>
                    <a:pt x="148" y="8"/>
                  </a:lnTo>
                  <a:lnTo>
                    <a:pt x="145" y="13"/>
                  </a:lnTo>
                  <a:lnTo>
                    <a:pt x="138" y="19"/>
                  </a:lnTo>
                  <a:lnTo>
                    <a:pt x="127" y="24"/>
                  </a:lnTo>
                  <a:lnTo>
                    <a:pt x="109" y="30"/>
                  </a:lnTo>
                  <a:lnTo>
                    <a:pt x="84" y="35"/>
                  </a:lnTo>
                  <a:lnTo>
                    <a:pt x="51" y="36"/>
                  </a:lnTo>
                  <a:lnTo>
                    <a:pt x="8"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10" name="Freeform 217"/>
            <p:cNvSpPr>
              <a:spLocks/>
            </p:cNvSpPr>
            <p:nvPr/>
          </p:nvSpPr>
          <p:spPr bwMode="auto">
            <a:xfrm>
              <a:off x="5756275" y="4451351"/>
              <a:ext cx="20638" cy="25400"/>
            </a:xfrm>
            <a:custGeom>
              <a:avLst/>
              <a:gdLst>
                <a:gd name="T0" fmla="*/ 1 w 25"/>
                <a:gd name="T1" fmla="*/ 4 h 32"/>
                <a:gd name="T2" fmla="*/ 8 w 25"/>
                <a:gd name="T3" fmla="*/ 2 h 32"/>
                <a:gd name="T4" fmla="*/ 14 w 25"/>
                <a:gd name="T5" fmla="*/ 2 h 32"/>
                <a:gd name="T6" fmla="*/ 19 w 25"/>
                <a:gd name="T7" fmla="*/ 5 h 32"/>
                <a:gd name="T8" fmla="*/ 23 w 25"/>
                <a:gd name="T9" fmla="*/ 9 h 32"/>
                <a:gd name="T10" fmla="*/ 24 w 25"/>
                <a:gd name="T11" fmla="*/ 15 h 32"/>
                <a:gd name="T12" fmla="*/ 20 w 25"/>
                <a:gd name="T13" fmla="*/ 20 h 32"/>
                <a:gd name="T14" fmla="*/ 17 w 25"/>
                <a:gd name="T15" fmla="*/ 25 h 32"/>
                <a:gd name="T16" fmla="*/ 11 w 25"/>
                <a:gd name="T17" fmla="*/ 30 h 32"/>
                <a:gd name="T18" fmla="*/ 11 w 25"/>
                <a:gd name="T19" fmla="*/ 30 h 32"/>
                <a:gd name="T20" fmla="*/ 11 w 25"/>
                <a:gd name="T21" fmla="*/ 30 h 32"/>
                <a:gd name="T22" fmla="*/ 11 w 25"/>
                <a:gd name="T23" fmla="*/ 31 h 32"/>
                <a:gd name="T24" fmla="*/ 11 w 25"/>
                <a:gd name="T25" fmla="*/ 31 h 32"/>
                <a:gd name="T26" fmla="*/ 11 w 25"/>
                <a:gd name="T27" fmla="*/ 32 h 32"/>
                <a:gd name="T28" fmla="*/ 12 w 25"/>
                <a:gd name="T29" fmla="*/ 32 h 32"/>
                <a:gd name="T30" fmla="*/ 12 w 25"/>
                <a:gd name="T31" fmla="*/ 32 h 32"/>
                <a:gd name="T32" fmla="*/ 12 w 25"/>
                <a:gd name="T33" fmla="*/ 31 h 32"/>
                <a:gd name="T34" fmla="*/ 17 w 25"/>
                <a:gd name="T35" fmla="*/ 27 h 32"/>
                <a:gd name="T36" fmla="*/ 22 w 25"/>
                <a:gd name="T37" fmla="*/ 22 h 32"/>
                <a:gd name="T38" fmla="*/ 25 w 25"/>
                <a:gd name="T39" fmla="*/ 16 h 32"/>
                <a:gd name="T40" fmla="*/ 25 w 25"/>
                <a:gd name="T41" fmla="*/ 9 h 32"/>
                <a:gd name="T42" fmla="*/ 23 w 25"/>
                <a:gd name="T43" fmla="*/ 4 h 32"/>
                <a:gd name="T44" fmla="*/ 17 w 25"/>
                <a:gd name="T45" fmla="*/ 0 h 32"/>
                <a:gd name="T46" fmla="*/ 10 w 25"/>
                <a:gd name="T47" fmla="*/ 0 h 32"/>
                <a:gd name="T48" fmla="*/ 2 w 25"/>
                <a:gd name="T49" fmla="*/ 1 h 32"/>
                <a:gd name="T50" fmla="*/ 1 w 25"/>
                <a:gd name="T51" fmla="*/ 1 h 32"/>
                <a:gd name="T52" fmla="*/ 1 w 25"/>
                <a:gd name="T53" fmla="*/ 1 h 32"/>
                <a:gd name="T54" fmla="*/ 0 w 25"/>
                <a:gd name="T55" fmla="*/ 1 h 32"/>
                <a:gd name="T56" fmla="*/ 0 w 25"/>
                <a:gd name="T57" fmla="*/ 2 h 32"/>
                <a:gd name="T58" fmla="*/ 0 w 25"/>
                <a:gd name="T59" fmla="*/ 2 h 32"/>
                <a:gd name="T60" fmla="*/ 1 w 25"/>
                <a:gd name="T61" fmla="*/ 2 h 32"/>
                <a:gd name="T62" fmla="*/ 1 w 25"/>
                <a:gd name="T63" fmla="*/ 4 h 32"/>
                <a:gd name="T64" fmla="*/ 1 w 25"/>
                <a:gd name="T65" fmla="*/ 4 h 32"/>
                <a:gd name="T66" fmla="*/ 1 w 25"/>
                <a:gd name="T67" fmla="*/ 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 h="32">
                  <a:moveTo>
                    <a:pt x="1" y="4"/>
                  </a:moveTo>
                  <a:lnTo>
                    <a:pt x="8" y="2"/>
                  </a:lnTo>
                  <a:lnTo>
                    <a:pt x="14" y="2"/>
                  </a:lnTo>
                  <a:lnTo>
                    <a:pt x="19" y="5"/>
                  </a:lnTo>
                  <a:lnTo>
                    <a:pt x="23" y="9"/>
                  </a:lnTo>
                  <a:lnTo>
                    <a:pt x="24" y="15"/>
                  </a:lnTo>
                  <a:lnTo>
                    <a:pt x="20" y="20"/>
                  </a:lnTo>
                  <a:lnTo>
                    <a:pt x="17" y="25"/>
                  </a:lnTo>
                  <a:lnTo>
                    <a:pt x="11" y="30"/>
                  </a:lnTo>
                  <a:lnTo>
                    <a:pt x="11" y="30"/>
                  </a:lnTo>
                  <a:lnTo>
                    <a:pt x="11" y="30"/>
                  </a:lnTo>
                  <a:lnTo>
                    <a:pt x="11" y="31"/>
                  </a:lnTo>
                  <a:lnTo>
                    <a:pt x="11" y="31"/>
                  </a:lnTo>
                  <a:lnTo>
                    <a:pt x="11" y="32"/>
                  </a:lnTo>
                  <a:lnTo>
                    <a:pt x="12" y="32"/>
                  </a:lnTo>
                  <a:lnTo>
                    <a:pt x="12" y="32"/>
                  </a:lnTo>
                  <a:lnTo>
                    <a:pt x="12" y="31"/>
                  </a:lnTo>
                  <a:lnTo>
                    <a:pt x="17" y="27"/>
                  </a:lnTo>
                  <a:lnTo>
                    <a:pt x="22" y="22"/>
                  </a:lnTo>
                  <a:lnTo>
                    <a:pt x="25" y="16"/>
                  </a:lnTo>
                  <a:lnTo>
                    <a:pt x="25" y="9"/>
                  </a:lnTo>
                  <a:lnTo>
                    <a:pt x="23" y="4"/>
                  </a:lnTo>
                  <a:lnTo>
                    <a:pt x="17" y="0"/>
                  </a:lnTo>
                  <a:lnTo>
                    <a:pt x="10" y="0"/>
                  </a:lnTo>
                  <a:lnTo>
                    <a:pt x="2" y="1"/>
                  </a:lnTo>
                  <a:lnTo>
                    <a:pt x="1" y="1"/>
                  </a:lnTo>
                  <a:lnTo>
                    <a:pt x="1" y="1"/>
                  </a:lnTo>
                  <a:lnTo>
                    <a:pt x="0" y="1"/>
                  </a:lnTo>
                  <a:lnTo>
                    <a:pt x="0" y="2"/>
                  </a:lnTo>
                  <a:lnTo>
                    <a:pt x="0" y="2"/>
                  </a:lnTo>
                  <a:lnTo>
                    <a:pt x="1" y="2"/>
                  </a:lnTo>
                  <a:lnTo>
                    <a:pt x="1" y="4"/>
                  </a:lnTo>
                  <a:lnTo>
                    <a:pt x="1" y="4"/>
                  </a:lnTo>
                  <a:lnTo>
                    <a:pt x="1" y="4"/>
                  </a:lnTo>
                  <a:close/>
                </a:path>
              </a:pathLst>
            </a:custGeom>
            <a:solidFill>
              <a:srgbClr val="000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11" name="Freeform 218"/>
            <p:cNvSpPr>
              <a:spLocks/>
            </p:cNvSpPr>
            <p:nvPr/>
          </p:nvSpPr>
          <p:spPr bwMode="auto">
            <a:xfrm>
              <a:off x="5735638" y="4470401"/>
              <a:ext cx="19050" cy="25400"/>
            </a:xfrm>
            <a:custGeom>
              <a:avLst/>
              <a:gdLst>
                <a:gd name="T0" fmla="*/ 1 w 26"/>
                <a:gd name="T1" fmla="*/ 4 h 33"/>
                <a:gd name="T2" fmla="*/ 8 w 26"/>
                <a:gd name="T3" fmla="*/ 3 h 33"/>
                <a:gd name="T4" fmla="*/ 14 w 26"/>
                <a:gd name="T5" fmla="*/ 3 h 33"/>
                <a:gd name="T6" fmla="*/ 19 w 26"/>
                <a:gd name="T7" fmla="*/ 4 h 33"/>
                <a:gd name="T8" fmla="*/ 22 w 26"/>
                <a:gd name="T9" fmla="*/ 9 h 33"/>
                <a:gd name="T10" fmla="*/ 23 w 26"/>
                <a:gd name="T11" fmla="*/ 14 h 33"/>
                <a:gd name="T12" fmla="*/ 21 w 26"/>
                <a:gd name="T13" fmla="*/ 20 h 33"/>
                <a:gd name="T14" fmla="*/ 16 w 26"/>
                <a:gd name="T15" fmla="*/ 26 h 33"/>
                <a:gd name="T16" fmla="*/ 12 w 26"/>
                <a:gd name="T17" fmla="*/ 30 h 33"/>
                <a:gd name="T18" fmla="*/ 11 w 26"/>
                <a:gd name="T19" fmla="*/ 30 h 33"/>
                <a:gd name="T20" fmla="*/ 11 w 26"/>
                <a:gd name="T21" fmla="*/ 30 h 33"/>
                <a:gd name="T22" fmla="*/ 11 w 26"/>
                <a:gd name="T23" fmla="*/ 32 h 33"/>
                <a:gd name="T24" fmla="*/ 12 w 26"/>
                <a:gd name="T25" fmla="*/ 32 h 33"/>
                <a:gd name="T26" fmla="*/ 12 w 26"/>
                <a:gd name="T27" fmla="*/ 33 h 33"/>
                <a:gd name="T28" fmla="*/ 13 w 26"/>
                <a:gd name="T29" fmla="*/ 33 h 33"/>
                <a:gd name="T30" fmla="*/ 13 w 26"/>
                <a:gd name="T31" fmla="*/ 33 h 33"/>
                <a:gd name="T32" fmla="*/ 13 w 26"/>
                <a:gd name="T33" fmla="*/ 32 h 33"/>
                <a:gd name="T34" fmla="*/ 17 w 26"/>
                <a:gd name="T35" fmla="*/ 27 h 33"/>
                <a:gd name="T36" fmla="*/ 22 w 26"/>
                <a:gd name="T37" fmla="*/ 22 h 33"/>
                <a:gd name="T38" fmla="*/ 26 w 26"/>
                <a:gd name="T39" fmla="*/ 17 h 33"/>
                <a:gd name="T40" fmla="*/ 26 w 26"/>
                <a:gd name="T41" fmla="*/ 10 h 33"/>
                <a:gd name="T42" fmla="*/ 23 w 26"/>
                <a:gd name="T43" fmla="*/ 4 h 33"/>
                <a:gd name="T44" fmla="*/ 17 w 26"/>
                <a:gd name="T45" fmla="*/ 0 h 33"/>
                <a:gd name="T46" fmla="*/ 9 w 26"/>
                <a:gd name="T47" fmla="*/ 0 h 33"/>
                <a:gd name="T48" fmla="*/ 1 w 26"/>
                <a:gd name="T49" fmla="*/ 2 h 33"/>
                <a:gd name="T50" fmla="*/ 1 w 26"/>
                <a:gd name="T51" fmla="*/ 2 h 33"/>
                <a:gd name="T52" fmla="*/ 1 w 26"/>
                <a:gd name="T53" fmla="*/ 2 h 33"/>
                <a:gd name="T54" fmla="*/ 0 w 26"/>
                <a:gd name="T55" fmla="*/ 2 h 33"/>
                <a:gd name="T56" fmla="*/ 0 w 26"/>
                <a:gd name="T57" fmla="*/ 3 h 33"/>
                <a:gd name="T58" fmla="*/ 0 w 26"/>
                <a:gd name="T59" fmla="*/ 3 h 33"/>
                <a:gd name="T60" fmla="*/ 1 w 26"/>
                <a:gd name="T61" fmla="*/ 3 h 33"/>
                <a:gd name="T62" fmla="*/ 1 w 26"/>
                <a:gd name="T63" fmla="*/ 4 h 33"/>
                <a:gd name="T64" fmla="*/ 1 w 26"/>
                <a:gd name="T65" fmla="*/ 4 h 33"/>
                <a:gd name="T66" fmla="*/ 1 w 26"/>
                <a:gd name="T6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6" h="33">
                  <a:moveTo>
                    <a:pt x="1" y="4"/>
                  </a:moveTo>
                  <a:lnTo>
                    <a:pt x="8" y="3"/>
                  </a:lnTo>
                  <a:lnTo>
                    <a:pt x="14" y="3"/>
                  </a:lnTo>
                  <a:lnTo>
                    <a:pt x="19" y="4"/>
                  </a:lnTo>
                  <a:lnTo>
                    <a:pt x="22" y="9"/>
                  </a:lnTo>
                  <a:lnTo>
                    <a:pt x="23" y="14"/>
                  </a:lnTo>
                  <a:lnTo>
                    <a:pt x="21" y="20"/>
                  </a:lnTo>
                  <a:lnTo>
                    <a:pt x="16" y="26"/>
                  </a:lnTo>
                  <a:lnTo>
                    <a:pt x="12" y="30"/>
                  </a:lnTo>
                  <a:lnTo>
                    <a:pt x="11" y="30"/>
                  </a:lnTo>
                  <a:lnTo>
                    <a:pt x="11" y="30"/>
                  </a:lnTo>
                  <a:lnTo>
                    <a:pt x="11" y="32"/>
                  </a:lnTo>
                  <a:lnTo>
                    <a:pt x="12" y="32"/>
                  </a:lnTo>
                  <a:lnTo>
                    <a:pt x="12" y="33"/>
                  </a:lnTo>
                  <a:lnTo>
                    <a:pt x="13" y="33"/>
                  </a:lnTo>
                  <a:lnTo>
                    <a:pt x="13" y="33"/>
                  </a:lnTo>
                  <a:lnTo>
                    <a:pt x="13" y="32"/>
                  </a:lnTo>
                  <a:lnTo>
                    <a:pt x="17" y="27"/>
                  </a:lnTo>
                  <a:lnTo>
                    <a:pt x="22" y="22"/>
                  </a:lnTo>
                  <a:lnTo>
                    <a:pt x="26" y="17"/>
                  </a:lnTo>
                  <a:lnTo>
                    <a:pt x="26" y="10"/>
                  </a:lnTo>
                  <a:lnTo>
                    <a:pt x="23" y="4"/>
                  </a:lnTo>
                  <a:lnTo>
                    <a:pt x="17" y="0"/>
                  </a:lnTo>
                  <a:lnTo>
                    <a:pt x="9" y="0"/>
                  </a:lnTo>
                  <a:lnTo>
                    <a:pt x="1" y="2"/>
                  </a:lnTo>
                  <a:lnTo>
                    <a:pt x="1" y="2"/>
                  </a:lnTo>
                  <a:lnTo>
                    <a:pt x="1" y="2"/>
                  </a:lnTo>
                  <a:lnTo>
                    <a:pt x="0" y="2"/>
                  </a:lnTo>
                  <a:lnTo>
                    <a:pt x="0" y="3"/>
                  </a:lnTo>
                  <a:lnTo>
                    <a:pt x="0" y="3"/>
                  </a:lnTo>
                  <a:lnTo>
                    <a:pt x="1" y="3"/>
                  </a:lnTo>
                  <a:lnTo>
                    <a:pt x="1" y="4"/>
                  </a:lnTo>
                  <a:lnTo>
                    <a:pt x="1" y="4"/>
                  </a:lnTo>
                  <a:lnTo>
                    <a:pt x="1" y="4"/>
                  </a:lnTo>
                  <a:close/>
                </a:path>
              </a:pathLst>
            </a:custGeom>
            <a:solidFill>
              <a:srgbClr val="000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12" name="Freeform 219"/>
            <p:cNvSpPr>
              <a:spLocks/>
            </p:cNvSpPr>
            <p:nvPr/>
          </p:nvSpPr>
          <p:spPr bwMode="auto">
            <a:xfrm>
              <a:off x="5913438" y="3967164"/>
              <a:ext cx="763588" cy="858838"/>
            </a:xfrm>
            <a:custGeom>
              <a:avLst/>
              <a:gdLst>
                <a:gd name="T0" fmla="*/ 938 w 962"/>
                <a:gd name="T1" fmla="*/ 625 h 1082"/>
                <a:gd name="T2" fmla="*/ 959 w 962"/>
                <a:gd name="T3" fmla="*/ 542 h 1082"/>
                <a:gd name="T4" fmla="*/ 960 w 962"/>
                <a:gd name="T5" fmla="*/ 457 h 1082"/>
                <a:gd name="T6" fmla="*/ 943 w 962"/>
                <a:gd name="T7" fmla="*/ 372 h 1082"/>
                <a:gd name="T8" fmla="*/ 909 w 962"/>
                <a:gd name="T9" fmla="*/ 291 h 1082"/>
                <a:gd name="T10" fmla="*/ 858 w 962"/>
                <a:gd name="T11" fmla="*/ 215 h 1082"/>
                <a:gd name="T12" fmla="*/ 794 w 962"/>
                <a:gd name="T13" fmla="*/ 146 h 1082"/>
                <a:gd name="T14" fmla="*/ 714 w 962"/>
                <a:gd name="T15" fmla="*/ 87 h 1082"/>
                <a:gd name="T16" fmla="*/ 625 w 962"/>
                <a:gd name="T17" fmla="*/ 40 h 1082"/>
                <a:gd name="T18" fmla="*/ 529 w 962"/>
                <a:gd name="T19" fmla="*/ 11 h 1082"/>
                <a:gd name="T20" fmla="*/ 434 w 962"/>
                <a:gd name="T21" fmla="*/ 0 h 1082"/>
                <a:gd name="T22" fmla="*/ 342 w 962"/>
                <a:gd name="T23" fmla="*/ 4 h 1082"/>
                <a:gd name="T24" fmla="*/ 255 w 962"/>
                <a:gd name="T25" fmla="*/ 26 h 1082"/>
                <a:gd name="T26" fmla="*/ 175 w 962"/>
                <a:gd name="T27" fmla="*/ 63 h 1082"/>
                <a:gd name="T28" fmla="*/ 106 w 962"/>
                <a:gd name="T29" fmla="*/ 115 h 1082"/>
                <a:gd name="T30" fmla="*/ 49 w 962"/>
                <a:gd name="T31" fmla="*/ 182 h 1082"/>
                <a:gd name="T32" fmla="*/ 10 w 962"/>
                <a:gd name="T33" fmla="*/ 265 h 1082"/>
                <a:gd name="T34" fmla="*/ 11 w 962"/>
                <a:gd name="T35" fmla="*/ 361 h 1082"/>
                <a:gd name="T36" fmla="*/ 41 w 962"/>
                <a:gd name="T37" fmla="*/ 463 h 1082"/>
                <a:gd name="T38" fmla="*/ 84 w 962"/>
                <a:gd name="T39" fmla="*/ 560 h 1082"/>
                <a:gd name="T40" fmla="*/ 108 w 962"/>
                <a:gd name="T41" fmla="*/ 625 h 1082"/>
                <a:gd name="T42" fmla="*/ 98 w 962"/>
                <a:gd name="T43" fmla="*/ 678 h 1082"/>
                <a:gd name="T44" fmla="*/ 70 w 962"/>
                <a:gd name="T45" fmla="*/ 754 h 1082"/>
                <a:gd name="T46" fmla="*/ 26 w 962"/>
                <a:gd name="T47" fmla="*/ 856 h 1082"/>
                <a:gd name="T48" fmla="*/ 1 w 962"/>
                <a:gd name="T49" fmla="*/ 919 h 1082"/>
                <a:gd name="T50" fmla="*/ 8 w 962"/>
                <a:gd name="T51" fmla="*/ 938 h 1082"/>
                <a:gd name="T52" fmla="*/ 24 w 962"/>
                <a:gd name="T53" fmla="*/ 969 h 1082"/>
                <a:gd name="T54" fmla="*/ 51 w 962"/>
                <a:gd name="T55" fmla="*/ 1005 h 1082"/>
                <a:gd name="T56" fmla="*/ 91 w 962"/>
                <a:gd name="T57" fmla="*/ 1039 h 1082"/>
                <a:gd name="T58" fmla="*/ 146 w 962"/>
                <a:gd name="T59" fmla="*/ 1068 h 1082"/>
                <a:gd name="T60" fmla="*/ 218 w 962"/>
                <a:gd name="T61" fmla="*/ 1082 h 1082"/>
                <a:gd name="T62" fmla="*/ 309 w 962"/>
                <a:gd name="T63" fmla="*/ 1076 h 1082"/>
                <a:gd name="T64" fmla="*/ 363 w 962"/>
                <a:gd name="T65" fmla="*/ 1061 h 1082"/>
                <a:gd name="T66" fmla="*/ 370 w 962"/>
                <a:gd name="T67" fmla="*/ 1044 h 1082"/>
                <a:gd name="T68" fmla="*/ 386 w 962"/>
                <a:gd name="T69" fmla="*/ 1015 h 1082"/>
                <a:gd name="T70" fmla="*/ 410 w 962"/>
                <a:gd name="T71" fmla="*/ 977 h 1082"/>
                <a:gd name="T72" fmla="*/ 444 w 962"/>
                <a:gd name="T73" fmla="*/ 937 h 1082"/>
                <a:gd name="T74" fmla="*/ 487 w 962"/>
                <a:gd name="T75" fmla="*/ 897 h 1082"/>
                <a:gd name="T76" fmla="*/ 539 w 962"/>
                <a:gd name="T77" fmla="*/ 865 h 1082"/>
                <a:gd name="T78" fmla="*/ 603 w 962"/>
                <a:gd name="T79" fmla="*/ 843 h 1082"/>
                <a:gd name="T80" fmla="*/ 641 w 962"/>
                <a:gd name="T81" fmla="*/ 839 h 1082"/>
                <a:gd name="T82" fmla="*/ 657 w 962"/>
                <a:gd name="T83" fmla="*/ 839 h 1082"/>
                <a:gd name="T84" fmla="*/ 686 w 962"/>
                <a:gd name="T85" fmla="*/ 835 h 1082"/>
                <a:gd name="T86" fmla="*/ 724 w 962"/>
                <a:gd name="T87" fmla="*/ 827 h 1082"/>
                <a:gd name="T88" fmla="*/ 769 w 962"/>
                <a:gd name="T89" fmla="*/ 812 h 1082"/>
                <a:gd name="T90" fmla="*/ 816 w 962"/>
                <a:gd name="T91" fmla="*/ 788 h 1082"/>
                <a:gd name="T92" fmla="*/ 861 w 962"/>
                <a:gd name="T93" fmla="*/ 750 h 1082"/>
                <a:gd name="T94" fmla="*/ 902 w 962"/>
                <a:gd name="T95" fmla="*/ 699 h 1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62" h="1082">
                  <a:moveTo>
                    <a:pt x="921" y="667"/>
                  </a:moveTo>
                  <a:lnTo>
                    <a:pt x="938" y="625"/>
                  </a:lnTo>
                  <a:lnTo>
                    <a:pt x="951" y="584"/>
                  </a:lnTo>
                  <a:lnTo>
                    <a:pt x="959" y="542"/>
                  </a:lnTo>
                  <a:lnTo>
                    <a:pt x="962" y="500"/>
                  </a:lnTo>
                  <a:lnTo>
                    <a:pt x="960" y="457"/>
                  </a:lnTo>
                  <a:lnTo>
                    <a:pt x="954" y="414"/>
                  </a:lnTo>
                  <a:lnTo>
                    <a:pt x="943" y="372"/>
                  </a:lnTo>
                  <a:lnTo>
                    <a:pt x="928" y="331"/>
                  </a:lnTo>
                  <a:lnTo>
                    <a:pt x="909" y="291"/>
                  </a:lnTo>
                  <a:lnTo>
                    <a:pt x="886" y="252"/>
                  </a:lnTo>
                  <a:lnTo>
                    <a:pt x="858" y="215"/>
                  </a:lnTo>
                  <a:lnTo>
                    <a:pt x="829" y="179"/>
                  </a:lnTo>
                  <a:lnTo>
                    <a:pt x="794" y="146"/>
                  </a:lnTo>
                  <a:lnTo>
                    <a:pt x="756" y="115"/>
                  </a:lnTo>
                  <a:lnTo>
                    <a:pt x="714" y="87"/>
                  </a:lnTo>
                  <a:lnTo>
                    <a:pt x="671" y="62"/>
                  </a:lnTo>
                  <a:lnTo>
                    <a:pt x="625" y="40"/>
                  </a:lnTo>
                  <a:lnTo>
                    <a:pt x="577" y="24"/>
                  </a:lnTo>
                  <a:lnTo>
                    <a:pt x="529" y="11"/>
                  </a:lnTo>
                  <a:lnTo>
                    <a:pt x="482" y="3"/>
                  </a:lnTo>
                  <a:lnTo>
                    <a:pt x="434" y="0"/>
                  </a:lnTo>
                  <a:lnTo>
                    <a:pt x="388" y="0"/>
                  </a:lnTo>
                  <a:lnTo>
                    <a:pt x="342" y="4"/>
                  </a:lnTo>
                  <a:lnTo>
                    <a:pt x="297" y="12"/>
                  </a:lnTo>
                  <a:lnTo>
                    <a:pt x="255" y="26"/>
                  </a:lnTo>
                  <a:lnTo>
                    <a:pt x="213" y="42"/>
                  </a:lnTo>
                  <a:lnTo>
                    <a:pt x="175" y="63"/>
                  </a:lnTo>
                  <a:lnTo>
                    <a:pt x="138" y="87"/>
                  </a:lnTo>
                  <a:lnTo>
                    <a:pt x="106" y="115"/>
                  </a:lnTo>
                  <a:lnTo>
                    <a:pt x="76" y="146"/>
                  </a:lnTo>
                  <a:lnTo>
                    <a:pt x="49" y="182"/>
                  </a:lnTo>
                  <a:lnTo>
                    <a:pt x="26" y="220"/>
                  </a:lnTo>
                  <a:lnTo>
                    <a:pt x="10" y="265"/>
                  </a:lnTo>
                  <a:lnTo>
                    <a:pt x="6" y="312"/>
                  </a:lnTo>
                  <a:lnTo>
                    <a:pt x="11" y="361"/>
                  </a:lnTo>
                  <a:lnTo>
                    <a:pt x="23" y="412"/>
                  </a:lnTo>
                  <a:lnTo>
                    <a:pt x="41" y="463"/>
                  </a:lnTo>
                  <a:lnTo>
                    <a:pt x="62" y="512"/>
                  </a:lnTo>
                  <a:lnTo>
                    <a:pt x="84" y="560"/>
                  </a:lnTo>
                  <a:lnTo>
                    <a:pt x="106" y="606"/>
                  </a:lnTo>
                  <a:lnTo>
                    <a:pt x="108" y="625"/>
                  </a:lnTo>
                  <a:lnTo>
                    <a:pt x="106" y="650"/>
                  </a:lnTo>
                  <a:lnTo>
                    <a:pt x="98" y="678"/>
                  </a:lnTo>
                  <a:lnTo>
                    <a:pt x="86" y="714"/>
                  </a:lnTo>
                  <a:lnTo>
                    <a:pt x="70" y="754"/>
                  </a:lnTo>
                  <a:lnTo>
                    <a:pt x="49" y="802"/>
                  </a:lnTo>
                  <a:lnTo>
                    <a:pt x="26" y="856"/>
                  </a:lnTo>
                  <a:lnTo>
                    <a:pt x="0" y="917"/>
                  </a:lnTo>
                  <a:lnTo>
                    <a:pt x="1" y="919"/>
                  </a:lnTo>
                  <a:lnTo>
                    <a:pt x="3" y="927"/>
                  </a:lnTo>
                  <a:lnTo>
                    <a:pt x="8" y="938"/>
                  </a:lnTo>
                  <a:lnTo>
                    <a:pt x="15" y="952"/>
                  </a:lnTo>
                  <a:lnTo>
                    <a:pt x="24" y="969"/>
                  </a:lnTo>
                  <a:lnTo>
                    <a:pt x="36" y="986"/>
                  </a:lnTo>
                  <a:lnTo>
                    <a:pt x="51" y="1005"/>
                  </a:lnTo>
                  <a:lnTo>
                    <a:pt x="69" y="1023"/>
                  </a:lnTo>
                  <a:lnTo>
                    <a:pt x="91" y="1039"/>
                  </a:lnTo>
                  <a:lnTo>
                    <a:pt x="116" y="1055"/>
                  </a:lnTo>
                  <a:lnTo>
                    <a:pt x="146" y="1068"/>
                  </a:lnTo>
                  <a:lnTo>
                    <a:pt x="180" y="1077"/>
                  </a:lnTo>
                  <a:lnTo>
                    <a:pt x="218" y="1082"/>
                  </a:lnTo>
                  <a:lnTo>
                    <a:pt x="260" y="1082"/>
                  </a:lnTo>
                  <a:lnTo>
                    <a:pt x="309" y="1076"/>
                  </a:lnTo>
                  <a:lnTo>
                    <a:pt x="362" y="1063"/>
                  </a:lnTo>
                  <a:lnTo>
                    <a:pt x="363" y="1061"/>
                  </a:lnTo>
                  <a:lnTo>
                    <a:pt x="365" y="1054"/>
                  </a:lnTo>
                  <a:lnTo>
                    <a:pt x="370" y="1044"/>
                  </a:lnTo>
                  <a:lnTo>
                    <a:pt x="377" y="1030"/>
                  </a:lnTo>
                  <a:lnTo>
                    <a:pt x="386" y="1015"/>
                  </a:lnTo>
                  <a:lnTo>
                    <a:pt x="397" y="997"/>
                  </a:lnTo>
                  <a:lnTo>
                    <a:pt x="410" y="977"/>
                  </a:lnTo>
                  <a:lnTo>
                    <a:pt x="426" y="957"/>
                  </a:lnTo>
                  <a:lnTo>
                    <a:pt x="444" y="937"/>
                  </a:lnTo>
                  <a:lnTo>
                    <a:pt x="464" y="917"/>
                  </a:lnTo>
                  <a:lnTo>
                    <a:pt x="487" y="897"/>
                  </a:lnTo>
                  <a:lnTo>
                    <a:pt x="512" y="880"/>
                  </a:lnTo>
                  <a:lnTo>
                    <a:pt x="539" y="865"/>
                  </a:lnTo>
                  <a:lnTo>
                    <a:pt x="570" y="852"/>
                  </a:lnTo>
                  <a:lnTo>
                    <a:pt x="603" y="843"/>
                  </a:lnTo>
                  <a:lnTo>
                    <a:pt x="638" y="839"/>
                  </a:lnTo>
                  <a:lnTo>
                    <a:pt x="641" y="839"/>
                  </a:lnTo>
                  <a:lnTo>
                    <a:pt x="646" y="839"/>
                  </a:lnTo>
                  <a:lnTo>
                    <a:pt x="657" y="839"/>
                  </a:lnTo>
                  <a:lnTo>
                    <a:pt x="669" y="837"/>
                  </a:lnTo>
                  <a:lnTo>
                    <a:pt x="686" y="835"/>
                  </a:lnTo>
                  <a:lnTo>
                    <a:pt x="704" y="833"/>
                  </a:lnTo>
                  <a:lnTo>
                    <a:pt x="724" y="827"/>
                  </a:lnTo>
                  <a:lnTo>
                    <a:pt x="746" y="821"/>
                  </a:lnTo>
                  <a:lnTo>
                    <a:pt x="769" y="812"/>
                  </a:lnTo>
                  <a:lnTo>
                    <a:pt x="792" y="802"/>
                  </a:lnTo>
                  <a:lnTo>
                    <a:pt x="816" y="788"/>
                  </a:lnTo>
                  <a:lnTo>
                    <a:pt x="839" y="771"/>
                  </a:lnTo>
                  <a:lnTo>
                    <a:pt x="861" y="750"/>
                  </a:lnTo>
                  <a:lnTo>
                    <a:pt x="883" y="727"/>
                  </a:lnTo>
                  <a:lnTo>
                    <a:pt x="902" y="699"/>
                  </a:lnTo>
                  <a:lnTo>
                    <a:pt x="921" y="6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13" name="Freeform 220"/>
            <p:cNvSpPr>
              <a:spLocks/>
            </p:cNvSpPr>
            <p:nvPr/>
          </p:nvSpPr>
          <p:spPr bwMode="auto">
            <a:xfrm>
              <a:off x="6191250" y="4233864"/>
              <a:ext cx="41275" cy="173038"/>
            </a:xfrm>
            <a:custGeom>
              <a:avLst/>
              <a:gdLst>
                <a:gd name="T0" fmla="*/ 0 w 53"/>
                <a:gd name="T1" fmla="*/ 1 h 219"/>
                <a:gd name="T2" fmla="*/ 4 w 53"/>
                <a:gd name="T3" fmla="*/ 29 h 219"/>
                <a:gd name="T4" fmla="*/ 8 w 53"/>
                <a:gd name="T5" fmla="*/ 56 h 219"/>
                <a:gd name="T6" fmla="*/ 13 w 53"/>
                <a:gd name="T7" fmla="*/ 84 h 219"/>
                <a:gd name="T8" fmla="*/ 17 w 53"/>
                <a:gd name="T9" fmla="*/ 111 h 219"/>
                <a:gd name="T10" fmla="*/ 22 w 53"/>
                <a:gd name="T11" fmla="*/ 138 h 219"/>
                <a:gd name="T12" fmla="*/ 28 w 53"/>
                <a:gd name="T13" fmla="*/ 165 h 219"/>
                <a:gd name="T14" fmla="*/ 34 w 53"/>
                <a:gd name="T15" fmla="*/ 192 h 219"/>
                <a:gd name="T16" fmla="*/ 39 w 53"/>
                <a:gd name="T17" fmla="*/ 219 h 219"/>
                <a:gd name="T18" fmla="*/ 53 w 53"/>
                <a:gd name="T19" fmla="*/ 217 h 219"/>
                <a:gd name="T20" fmla="*/ 47 w 53"/>
                <a:gd name="T21" fmla="*/ 190 h 219"/>
                <a:gd name="T22" fmla="*/ 42 w 53"/>
                <a:gd name="T23" fmla="*/ 162 h 219"/>
                <a:gd name="T24" fmla="*/ 36 w 53"/>
                <a:gd name="T25" fmla="*/ 136 h 219"/>
                <a:gd name="T26" fmla="*/ 31 w 53"/>
                <a:gd name="T27" fmla="*/ 108 h 219"/>
                <a:gd name="T28" fmla="*/ 27 w 53"/>
                <a:gd name="T29" fmla="*/ 82 h 219"/>
                <a:gd name="T30" fmla="*/ 22 w 53"/>
                <a:gd name="T31" fmla="*/ 54 h 219"/>
                <a:gd name="T32" fmla="*/ 17 w 53"/>
                <a:gd name="T33" fmla="*/ 28 h 219"/>
                <a:gd name="T34" fmla="*/ 14 w 53"/>
                <a:gd name="T35" fmla="*/ 0 h 219"/>
                <a:gd name="T36" fmla="*/ 0 w 53"/>
                <a:gd name="T37" fmla="*/ 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3" h="219">
                  <a:moveTo>
                    <a:pt x="0" y="1"/>
                  </a:moveTo>
                  <a:lnTo>
                    <a:pt x="4" y="29"/>
                  </a:lnTo>
                  <a:lnTo>
                    <a:pt x="8" y="56"/>
                  </a:lnTo>
                  <a:lnTo>
                    <a:pt x="13" y="84"/>
                  </a:lnTo>
                  <a:lnTo>
                    <a:pt x="17" y="111"/>
                  </a:lnTo>
                  <a:lnTo>
                    <a:pt x="22" y="138"/>
                  </a:lnTo>
                  <a:lnTo>
                    <a:pt x="28" y="165"/>
                  </a:lnTo>
                  <a:lnTo>
                    <a:pt x="34" y="192"/>
                  </a:lnTo>
                  <a:lnTo>
                    <a:pt x="39" y="219"/>
                  </a:lnTo>
                  <a:lnTo>
                    <a:pt x="53" y="217"/>
                  </a:lnTo>
                  <a:lnTo>
                    <a:pt x="47" y="190"/>
                  </a:lnTo>
                  <a:lnTo>
                    <a:pt x="42" y="162"/>
                  </a:lnTo>
                  <a:lnTo>
                    <a:pt x="36" y="136"/>
                  </a:lnTo>
                  <a:lnTo>
                    <a:pt x="31" y="108"/>
                  </a:lnTo>
                  <a:lnTo>
                    <a:pt x="27" y="82"/>
                  </a:lnTo>
                  <a:lnTo>
                    <a:pt x="22" y="54"/>
                  </a:lnTo>
                  <a:lnTo>
                    <a:pt x="17" y="28"/>
                  </a:lnTo>
                  <a:lnTo>
                    <a:pt x="14" y="0"/>
                  </a:lnTo>
                  <a:lnTo>
                    <a:pt x="0" y="1"/>
                  </a:lnTo>
                  <a:close/>
                </a:path>
              </a:pathLst>
            </a:custGeom>
            <a:solidFill>
              <a:srgbClr val="FFB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14" name="Freeform 221"/>
            <p:cNvSpPr>
              <a:spLocks/>
            </p:cNvSpPr>
            <p:nvPr/>
          </p:nvSpPr>
          <p:spPr bwMode="auto">
            <a:xfrm>
              <a:off x="6223000" y="4344989"/>
              <a:ext cx="163513" cy="65088"/>
            </a:xfrm>
            <a:custGeom>
              <a:avLst/>
              <a:gdLst>
                <a:gd name="T0" fmla="*/ 204 w 206"/>
                <a:gd name="T1" fmla="*/ 0 h 82"/>
                <a:gd name="T2" fmla="*/ 191 w 206"/>
                <a:gd name="T3" fmla="*/ 4 h 82"/>
                <a:gd name="T4" fmla="*/ 177 w 206"/>
                <a:gd name="T5" fmla="*/ 6 h 82"/>
                <a:gd name="T6" fmla="*/ 164 w 206"/>
                <a:gd name="T7" fmla="*/ 10 h 82"/>
                <a:gd name="T8" fmla="*/ 152 w 206"/>
                <a:gd name="T9" fmla="*/ 13 h 82"/>
                <a:gd name="T10" fmla="*/ 138 w 206"/>
                <a:gd name="T11" fmla="*/ 18 h 82"/>
                <a:gd name="T12" fmla="*/ 125 w 206"/>
                <a:gd name="T13" fmla="*/ 21 h 82"/>
                <a:gd name="T14" fmla="*/ 113 w 206"/>
                <a:gd name="T15" fmla="*/ 26 h 82"/>
                <a:gd name="T16" fmla="*/ 100 w 206"/>
                <a:gd name="T17" fmla="*/ 30 h 82"/>
                <a:gd name="T18" fmla="*/ 87 w 206"/>
                <a:gd name="T19" fmla="*/ 35 h 82"/>
                <a:gd name="T20" fmla="*/ 74 w 206"/>
                <a:gd name="T21" fmla="*/ 40 h 82"/>
                <a:gd name="T22" fmla="*/ 62 w 206"/>
                <a:gd name="T23" fmla="*/ 44 h 82"/>
                <a:gd name="T24" fmla="*/ 49 w 206"/>
                <a:gd name="T25" fmla="*/ 49 h 82"/>
                <a:gd name="T26" fmla="*/ 36 w 206"/>
                <a:gd name="T27" fmla="*/ 55 h 82"/>
                <a:gd name="T28" fmla="*/ 24 w 206"/>
                <a:gd name="T29" fmla="*/ 59 h 82"/>
                <a:gd name="T30" fmla="*/ 12 w 206"/>
                <a:gd name="T31" fmla="*/ 65 h 82"/>
                <a:gd name="T32" fmla="*/ 0 w 206"/>
                <a:gd name="T33" fmla="*/ 70 h 82"/>
                <a:gd name="T34" fmla="*/ 4 w 206"/>
                <a:gd name="T35" fmla="*/ 82 h 82"/>
                <a:gd name="T36" fmla="*/ 17 w 206"/>
                <a:gd name="T37" fmla="*/ 78 h 82"/>
                <a:gd name="T38" fmla="*/ 28 w 206"/>
                <a:gd name="T39" fmla="*/ 72 h 82"/>
                <a:gd name="T40" fmla="*/ 41 w 206"/>
                <a:gd name="T41" fmla="*/ 67 h 82"/>
                <a:gd name="T42" fmla="*/ 54 w 206"/>
                <a:gd name="T43" fmla="*/ 63 h 82"/>
                <a:gd name="T44" fmla="*/ 66 w 206"/>
                <a:gd name="T45" fmla="*/ 58 h 82"/>
                <a:gd name="T46" fmla="*/ 79 w 206"/>
                <a:gd name="T47" fmla="*/ 52 h 82"/>
                <a:gd name="T48" fmla="*/ 91 w 206"/>
                <a:gd name="T49" fmla="*/ 49 h 82"/>
                <a:gd name="T50" fmla="*/ 103 w 206"/>
                <a:gd name="T51" fmla="*/ 44 h 82"/>
                <a:gd name="T52" fmla="*/ 116 w 206"/>
                <a:gd name="T53" fmla="*/ 40 h 82"/>
                <a:gd name="T54" fmla="*/ 129 w 206"/>
                <a:gd name="T55" fmla="*/ 35 h 82"/>
                <a:gd name="T56" fmla="*/ 141 w 206"/>
                <a:gd name="T57" fmla="*/ 31 h 82"/>
                <a:gd name="T58" fmla="*/ 154 w 206"/>
                <a:gd name="T59" fmla="*/ 28 h 82"/>
                <a:gd name="T60" fmla="*/ 167 w 206"/>
                <a:gd name="T61" fmla="*/ 25 h 82"/>
                <a:gd name="T62" fmla="*/ 181 w 206"/>
                <a:gd name="T63" fmla="*/ 21 h 82"/>
                <a:gd name="T64" fmla="*/ 193 w 206"/>
                <a:gd name="T65" fmla="*/ 18 h 82"/>
                <a:gd name="T66" fmla="*/ 206 w 206"/>
                <a:gd name="T67" fmla="*/ 14 h 82"/>
                <a:gd name="T68" fmla="*/ 204 w 206"/>
                <a:gd name="T6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6" h="82">
                  <a:moveTo>
                    <a:pt x="204" y="0"/>
                  </a:moveTo>
                  <a:lnTo>
                    <a:pt x="191" y="4"/>
                  </a:lnTo>
                  <a:lnTo>
                    <a:pt x="177" y="6"/>
                  </a:lnTo>
                  <a:lnTo>
                    <a:pt x="164" y="10"/>
                  </a:lnTo>
                  <a:lnTo>
                    <a:pt x="152" y="13"/>
                  </a:lnTo>
                  <a:lnTo>
                    <a:pt x="138" y="18"/>
                  </a:lnTo>
                  <a:lnTo>
                    <a:pt x="125" y="21"/>
                  </a:lnTo>
                  <a:lnTo>
                    <a:pt x="113" y="26"/>
                  </a:lnTo>
                  <a:lnTo>
                    <a:pt x="100" y="30"/>
                  </a:lnTo>
                  <a:lnTo>
                    <a:pt x="87" y="35"/>
                  </a:lnTo>
                  <a:lnTo>
                    <a:pt x="74" y="40"/>
                  </a:lnTo>
                  <a:lnTo>
                    <a:pt x="62" y="44"/>
                  </a:lnTo>
                  <a:lnTo>
                    <a:pt x="49" y="49"/>
                  </a:lnTo>
                  <a:lnTo>
                    <a:pt x="36" y="55"/>
                  </a:lnTo>
                  <a:lnTo>
                    <a:pt x="24" y="59"/>
                  </a:lnTo>
                  <a:lnTo>
                    <a:pt x="12" y="65"/>
                  </a:lnTo>
                  <a:lnTo>
                    <a:pt x="0" y="70"/>
                  </a:lnTo>
                  <a:lnTo>
                    <a:pt x="4" y="82"/>
                  </a:lnTo>
                  <a:lnTo>
                    <a:pt x="17" y="78"/>
                  </a:lnTo>
                  <a:lnTo>
                    <a:pt x="28" y="72"/>
                  </a:lnTo>
                  <a:lnTo>
                    <a:pt x="41" y="67"/>
                  </a:lnTo>
                  <a:lnTo>
                    <a:pt x="54" y="63"/>
                  </a:lnTo>
                  <a:lnTo>
                    <a:pt x="66" y="58"/>
                  </a:lnTo>
                  <a:lnTo>
                    <a:pt x="79" y="52"/>
                  </a:lnTo>
                  <a:lnTo>
                    <a:pt x="91" y="49"/>
                  </a:lnTo>
                  <a:lnTo>
                    <a:pt x="103" y="44"/>
                  </a:lnTo>
                  <a:lnTo>
                    <a:pt x="116" y="40"/>
                  </a:lnTo>
                  <a:lnTo>
                    <a:pt x="129" y="35"/>
                  </a:lnTo>
                  <a:lnTo>
                    <a:pt x="141" y="31"/>
                  </a:lnTo>
                  <a:lnTo>
                    <a:pt x="154" y="28"/>
                  </a:lnTo>
                  <a:lnTo>
                    <a:pt x="167" y="25"/>
                  </a:lnTo>
                  <a:lnTo>
                    <a:pt x="181" y="21"/>
                  </a:lnTo>
                  <a:lnTo>
                    <a:pt x="193" y="18"/>
                  </a:lnTo>
                  <a:lnTo>
                    <a:pt x="206" y="14"/>
                  </a:lnTo>
                  <a:lnTo>
                    <a:pt x="204" y="0"/>
                  </a:lnTo>
                  <a:close/>
                </a:path>
              </a:pathLst>
            </a:custGeom>
            <a:solidFill>
              <a:srgbClr val="FFB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15" name="Freeform 222"/>
            <p:cNvSpPr>
              <a:spLocks/>
            </p:cNvSpPr>
            <p:nvPr/>
          </p:nvSpPr>
          <p:spPr bwMode="auto">
            <a:xfrm>
              <a:off x="6100763" y="4398964"/>
              <a:ext cx="133350" cy="282575"/>
            </a:xfrm>
            <a:custGeom>
              <a:avLst/>
              <a:gdLst>
                <a:gd name="T0" fmla="*/ 155 w 167"/>
                <a:gd name="T1" fmla="*/ 0 h 357"/>
                <a:gd name="T2" fmla="*/ 136 w 167"/>
                <a:gd name="T3" fmla="*/ 44 h 357"/>
                <a:gd name="T4" fmla="*/ 117 w 167"/>
                <a:gd name="T5" fmla="*/ 88 h 357"/>
                <a:gd name="T6" fmla="*/ 98 w 167"/>
                <a:gd name="T7" fmla="*/ 133 h 357"/>
                <a:gd name="T8" fmla="*/ 80 w 167"/>
                <a:gd name="T9" fmla="*/ 177 h 357"/>
                <a:gd name="T10" fmla="*/ 60 w 167"/>
                <a:gd name="T11" fmla="*/ 221 h 357"/>
                <a:gd name="T12" fmla="*/ 40 w 167"/>
                <a:gd name="T13" fmla="*/ 264 h 357"/>
                <a:gd name="T14" fmla="*/ 21 w 167"/>
                <a:gd name="T15" fmla="*/ 307 h 357"/>
                <a:gd name="T16" fmla="*/ 0 w 167"/>
                <a:gd name="T17" fmla="*/ 351 h 357"/>
                <a:gd name="T18" fmla="*/ 13 w 167"/>
                <a:gd name="T19" fmla="*/ 357 h 357"/>
                <a:gd name="T20" fmla="*/ 32 w 167"/>
                <a:gd name="T21" fmla="*/ 313 h 357"/>
                <a:gd name="T22" fmla="*/ 53 w 167"/>
                <a:gd name="T23" fmla="*/ 269 h 357"/>
                <a:gd name="T24" fmla="*/ 73 w 167"/>
                <a:gd name="T25" fmla="*/ 225 h 357"/>
                <a:gd name="T26" fmla="*/ 92 w 167"/>
                <a:gd name="T27" fmla="*/ 181 h 357"/>
                <a:gd name="T28" fmla="*/ 111 w 167"/>
                <a:gd name="T29" fmla="*/ 138 h 357"/>
                <a:gd name="T30" fmla="*/ 130 w 167"/>
                <a:gd name="T31" fmla="*/ 93 h 357"/>
                <a:gd name="T32" fmla="*/ 149 w 167"/>
                <a:gd name="T33" fmla="*/ 49 h 357"/>
                <a:gd name="T34" fmla="*/ 167 w 167"/>
                <a:gd name="T35" fmla="*/ 4 h 357"/>
                <a:gd name="T36" fmla="*/ 155 w 167"/>
                <a:gd name="T37" fmla="*/ 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7" h="357">
                  <a:moveTo>
                    <a:pt x="155" y="0"/>
                  </a:moveTo>
                  <a:lnTo>
                    <a:pt x="136" y="44"/>
                  </a:lnTo>
                  <a:lnTo>
                    <a:pt x="117" y="88"/>
                  </a:lnTo>
                  <a:lnTo>
                    <a:pt x="98" y="133"/>
                  </a:lnTo>
                  <a:lnTo>
                    <a:pt x="80" y="177"/>
                  </a:lnTo>
                  <a:lnTo>
                    <a:pt x="60" y="221"/>
                  </a:lnTo>
                  <a:lnTo>
                    <a:pt x="40" y="264"/>
                  </a:lnTo>
                  <a:lnTo>
                    <a:pt x="21" y="307"/>
                  </a:lnTo>
                  <a:lnTo>
                    <a:pt x="0" y="351"/>
                  </a:lnTo>
                  <a:lnTo>
                    <a:pt x="13" y="357"/>
                  </a:lnTo>
                  <a:lnTo>
                    <a:pt x="32" y="313"/>
                  </a:lnTo>
                  <a:lnTo>
                    <a:pt x="53" y="269"/>
                  </a:lnTo>
                  <a:lnTo>
                    <a:pt x="73" y="225"/>
                  </a:lnTo>
                  <a:lnTo>
                    <a:pt x="92" y="181"/>
                  </a:lnTo>
                  <a:lnTo>
                    <a:pt x="111" y="138"/>
                  </a:lnTo>
                  <a:lnTo>
                    <a:pt x="130" y="93"/>
                  </a:lnTo>
                  <a:lnTo>
                    <a:pt x="149" y="49"/>
                  </a:lnTo>
                  <a:lnTo>
                    <a:pt x="167" y="4"/>
                  </a:lnTo>
                  <a:lnTo>
                    <a:pt x="155" y="0"/>
                  </a:lnTo>
                  <a:close/>
                </a:path>
              </a:pathLst>
            </a:custGeom>
            <a:solidFill>
              <a:srgbClr val="FFB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16" name="Freeform 223"/>
            <p:cNvSpPr>
              <a:spLocks/>
            </p:cNvSpPr>
            <p:nvPr/>
          </p:nvSpPr>
          <p:spPr bwMode="auto">
            <a:xfrm>
              <a:off x="5899150" y="4592639"/>
              <a:ext cx="346075" cy="317500"/>
            </a:xfrm>
            <a:custGeom>
              <a:avLst/>
              <a:gdLst>
                <a:gd name="T0" fmla="*/ 17 w 435"/>
                <a:gd name="T1" fmla="*/ 279 h 399"/>
                <a:gd name="T2" fmla="*/ 2 w 435"/>
                <a:gd name="T3" fmla="*/ 232 h 399"/>
                <a:gd name="T4" fmla="*/ 0 w 435"/>
                <a:gd name="T5" fmla="*/ 183 h 399"/>
                <a:gd name="T6" fmla="*/ 7 w 435"/>
                <a:gd name="T7" fmla="*/ 136 h 399"/>
                <a:gd name="T8" fmla="*/ 19 w 435"/>
                <a:gd name="T9" fmla="*/ 92 h 399"/>
                <a:gd name="T10" fmla="*/ 34 w 435"/>
                <a:gd name="T11" fmla="*/ 55 h 399"/>
                <a:gd name="T12" fmla="*/ 49 w 435"/>
                <a:gd name="T13" fmla="*/ 26 h 399"/>
                <a:gd name="T14" fmla="*/ 60 w 435"/>
                <a:gd name="T15" fmla="*/ 7 h 399"/>
                <a:gd name="T16" fmla="*/ 64 w 435"/>
                <a:gd name="T17" fmla="*/ 0 h 399"/>
                <a:gd name="T18" fmla="*/ 435 w 435"/>
                <a:gd name="T19" fmla="*/ 191 h 399"/>
                <a:gd name="T20" fmla="*/ 434 w 435"/>
                <a:gd name="T21" fmla="*/ 194 h 399"/>
                <a:gd name="T22" fmla="*/ 433 w 435"/>
                <a:gd name="T23" fmla="*/ 199 h 399"/>
                <a:gd name="T24" fmla="*/ 429 w 435"/>
                <a:gd name="T25" fmla="*/ 207 h 399"/>
                <a:gd name="T26" fmla="*/ 424 w 435"/>
                <a:gd name="T27" fmla="*/ 219 h 399"/>
                <a:gd name="T28" fmla="*/ 418 w 435"/>
                <a:gd name="T29" fmla="*/ 233 h 399"/>
                <a:gd name="T30" fmla="*/ 410 w 435"/>
                <a:gd name="T31" fmla="*/ 249 h 399"/>
                <a:gd name="T32" fmla="*/ 401 w 435"/>
                <a:gd name="T33" fmla="*/ 266 h 399"/>
                <a:gd name="T34" fmla="*/ 390 w 435"/>
                <a:gd name="T35" fmla="*/ 283 h 399"/>
                <a:gd name="T36" fmla="*/ 378 w 435"/>
                <a:gd name="T37" fmla="*/ 302 h 399"/>
                <a:gd name="T38" fmla="*/ 364 w 435"/>
                <a:gd name="T39" fmla="*/ 319 h 399"/>
                <a:gd name="T40" fmla="*/ 349 w 435"/>
                <a:gd name="T41" fmla="*/ 336 h 399"/>
                <a:gd name="T42" fmla="*/ 333 w 435"/>
                <a:gd name="T43" fmla="*/ 353 h 399"/>
                <a:gd name="T44" fmla="*/ 314 w 435"/>
                <a:gd name="T45" fmla="*/ 368 h 399"/>
                <a:gd name="T46" fmla="*/ 295 w 435"/>
                <a:gd name="T47" fmla="*/ 380 h 399"/>
                <a:gd name="T48" fmla="*/ 273 w 435"/>
                <a:gd name="T49" fmla="*/ 391 h 399"/>
                <a:gd name="T50" fmla="*/ 250 w 435"/>
                <a:gd name="T51" fmla="*/ 398 h 399"/>
                <a:gd name="T52" fmla="*/ 240 w 435"/>
                <a:gd name="T53" fmla="*/ 399 h 399"/>
                <a:gd name="T54" fmla="*/ 229 w 435"/>
                <a:gd name="T55" fmla="*/ 396 h 399"/>
                <a:gd name="T56" fmla="*/ 215 w 435"/>
                <a:gd name="T57" fmla="*/ 393 h 399"/>
                <a:gd name="T58" fmla="*/ 199 w 435"/>
                <a:gd name="T59" fmla="*/ 388 h 399"/>
                <a:gd name="T60" fmla="*/ 182 w 435"/>
                <a:gd name="T61" fmla="*/ 381 h 399"/>
                <a:gd name="T62" fmla="*/ 163 w 435"/>
                <a:gd name="T63" fmla="*/ 373 h 399"/>
                <a:gd name="T64" fmla="*/ 144 w 435"/>
                <a:gd name="T65" fmla="*/ 365 h 399"/>
                <a:gd name="T66" fmla="*/ 125 w 435"/>
                <a:gd name="T67" fmla="*/ 355 h 399"/>
                <a:gd name="T68" fmla="*/ 106 w 435"/>
                <a:gd name="T69" fmla="*/ 346 h 399"/>
                <a:gd name="T70" fmla="*/ 87 w 435"/>
                <a:gd name="T71" fmla="*/ 335 h 399"/>
                <a:gd name="T72" fmla="*/ 70 w 435"/>
                <a:gd name="T73" fmla="*/ 325 h 399"/>
                <a:gd name="T74" fmla="*/ 55 w 435"/>
                <a:gd name="T75" fmla="*/ 315 h 399"/>
                <a:gd name="T76" fmla="*/ 41 w 435"/>
                <a:gd name="T77" fmla="*/ 304 h 399"/>
                <a:gd name="T78" fmla="*/ 30 w 435"/>
                <a:gd name="T79" fmla="*/ 295 h 399"/>
                <a:gd name="T80" fmla="*/ 22 w 435"/>
                <a:gd name="T81" fmla="*/ 287 h 399"/>
                <a:gd name="T82" fmla="*/ 17 w 435"/>
                <a:gd name="T83" fmla="*/ 279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35" h="399">
                  <a:moveTo>
                    <a:pt x="17" y="279"/>
                  </a:moveTo>
                  <a:lnTo>
                    <a:pt x="2" y="232"/>
                  </a:lnTo>
                  <a:lnTo>
                    <a:pt x="0" y="183"/>
                  </a:lnTo>
                  <a:lnTo>
                    <a:pt x="7" y="136"/>
                  </a:lnTo>
                  <a:lnTo>
                    <a:pt x="19" y="92"/>
                  </a:lnTo>
                  <a:lnTo>
                    <a:pt x="34" y="55"/>
                  </a:lnTo>
                  <a:lnTo>
                    <a:pt x="49" y="26"/>
                  </a:lnTo>
                  <a:lnTo>
                    <a:pt x="60" y="7"/>
                  </a:lnTo>
                  <a:lnTo>
                    <a:pt x="64" y="0"/>
                  </a:lnTo>
                  <a:lnTo>
                    <a:pt x="435" y="191"/>
                  </a:lnTo>
                  <a:lnTo>
                    <a:pt x="434" y="194"/>
                  </a:lnTo>
                  <a:lnTo>
                    <a:pt x="433" y="199"/>
                  </a:lnTo>
                  <a:lnTo>
                    <a:pt x="429" y="207"/>
                  </a:lnTo>
                  <a:lnTo>
                    <a:pt x="424" y="219"/>
                  </a:lnTo>
                  <a:lnTo>
                    <a:pt x="418" y="233"/>
                  </a:lnTo>
                  <a:lnTo>
                    <a:pt x="410" y="249"/>
                  </a:lnTo>
                  <a:lnTo>
                    <a:pt x="401" y="266"/>
                  </a:lnTo>
                  <a:lnTo>
                    <a:pt x="390" y="283"/>
                  </a:lnTo>
                  <a:lnTo>
                    <a:pt x="378" y="302"/>
                  </a:lnTo>
                  <a:lnTo>
                    <a:pt x="364" y="319"/>
                  </a:lnTo>
                  <a:lnTo>
                    <a:pt x="349" y="336"/>
                  </a:lnTo>
                  <a:lnTo>
                    <a:pt x="333" y="353"/>
                  </a:lnTo>
                  <a:lnTo>
                    <a:pt x="314" y="368"/>
                  </a:lnTo>
                  <a:lnTo>
                    <a:pt x="295" y="380"/>
                  </a:lnTo>
                  <a:lnTo>
                    <a:pt x="273" y="391"/>
                  </a:lnTo>
                  <a:lnTo>
                    <a:pt x="250" y="398"/>
                  </a:lnTo>
                  <a:lnTo>
                    <a:pt x="240" y="399"/>
                  </a:lnTo>
                  <a:lnTo>
                    <a:pt x="229" y="396"/>
                  </a:lnTo>
                  <a:lnTo>
                    <a:pt x="215" y="393"/>
                  </a:lnTo>
                  <a:lnTo>
                    <a:pt x="199" y="388"/>
                  </a:lnTo>
                  <a:lnTo>
                    <a:pt x="182" y="381"/>
                  </a:lnTo>
                  <a:lnTo>
                    <a:pt x="163" y="373"/>
                  </a:lnTo>
                  <a:lnTo>
                    <a:pt x="144" y="365"/>
                  </a:lnTo>
                  <a:lnTo>
                    <a:pt x="125" y="355"/>
                  </a:lnTo>
                  <a:lnTo>
                    <a:pt x="106" y="346"/>
                  </a:lnTo>
                  <a:lnTo>
                    <a:pt x="87" y="335"/>
                  </a:lnTo>
                  <a:lnTo>
                    <a:pt x="70" y="325"/>
                  </a:lnTo>
                  <a:lnTo>
                    <a:pt x="55" y="315"/>
                  </a:lnTo>
                  <a:lnTo>
                    <a:pt x="41" y="304"/>
                  </a:lnTo>
                  <a:lnTo>
                    <a:pt x="30" y="295"/>
                  </a:lnTo>
                  <a:lnTo>
                    <a:pt x="22" y="287"/>
                  </a:lnTo>
                  <a:lnTo>
                    <a:pt x="17" y="279"/>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17" name="Freeform 224"/>
            <p:cNvSpPr>
              <a:spLocks/>
            </p:cNvSpPr>
            <p:nvPr/>
          </p:nvSpPr>
          <p:spPr bwMode="auto">
            <a:xfrm>
              <a:off x="5911850" y="4811714"/>
              <a:ext cx="188913" cy="103188"/>
            </a:xfrm>
            <a:custGeom>
              <a:avLst/>
              <a:gdLst>
                <a:gd name="T0" fmla="*/ 140 w 236"/>
                <a:gd name="T1" fmla="*/ 125 h 129"/>
                <a:gd name="T2" fmla="*/ 135 w 236"/>
                <a:gd name="T3" fmla="*/ 125 h 129"/>
                <a:gd name="T4" fmla="*/ 128 w 236"/>
                <a:gd name="T5" fmla="*/ 125 h 129"/>
                <a:gd name="T6" fmla="*/ 121 w 236"/>
                <a:gd name="T7" fmla="*/ 125 h 129"/>
                <a:gd name="T8" fmla="*/ 115 w 236"/>
                <a:gd name="T9" fmla="*/ 125 h 129"/>
                <a:gd name="T10" fmla="*/ 108 w 236"/>
                <a:gd name="T11" fmla="*/ 125 h 129"/>
                <a:gd name="T12" fmla="*/ 101 w 236"/>
                <a:gd name="T13" fmla="*/ 125 h 129"/>
                <a:gd name="T14" fmla="*/ 94 w 236"/>
                <a:gd name="T15" fmla="*/ 124 h 129"/>
                <a:gd name="T16" fmla="*/ 88 w 236"/>
                <a:gd name="T17" fmla="*/ 121 h 129"/>
                <a:gd name="T18" fmla="*/ 80 w 236"/>
                <a:gd name="T19" fmla="*/ 114 h 129"/>
                <a:gd name="T20" fmla="*/ 72 w 236"/>
                <a:gd name="T21" fmla="*/ 104 h 129"/>
                <a:gd name="T22" fmla="*/ 64 w 236"/>
                <a:gd name="T23" fmla="*/ 93 h 129"/>
                <a:gd name="T24" fmla="*/ 55 w 236"/>
                <a:gd name="T25" fmla="*/ 83 h 129"/>
                <a:gd name="T26" fmla="*/ 47 w 236"/>
                <a:gd name="T27" fmla="*/ 76 h 129"/>
                <a:gd name="T28" fmla="*/ 39 w 236"/>
                <a:gd name="T29" fmla="*/ 68 h 129"/>
                <a:gd name="T30" fmla="*/ 32 w 236"/>
                <a:gd name="T31" fmla="*/ 59 h 129"/>
                <a:gd name="T32" fmla="*/ 24 w 236"/>
                <a:gd name="T33" fmla="*/ 50 h 129"/>
                <a:gd name="T34" fmla="*/ 17 w 236"/>
                <a:gd name="T35" fmla="*/ 40 h 129"/>
                <a:gd name="T36" fmla="*/ 11 w 236"/>
                <a:gd name="T37" fmla="*/ 27 h 129"/>
                <a:gd name="T38" fmla="*/ 6 w 236"/>
                <a:gd name="T39" fmla="*/ 14 h 129"/>
                <a:gd name="T40" fmla="*/ 0 w 236"/>
                <a:gd name="T41" fmla="*/ 0 h 129"/>
                <a:gd name="T42" fmla="*/ 236 w 236"/>
                <a:gd name="T43" fmla="*/ 120 h 129"/>
                <a:gd name="T44" fmla="*/ 234 w 236"/>
                <a:gd name="T45" fmla="*/ 121 h 129"/>
                <a:gd name="T46" fmla="*/ 229 w 236"/>
                <a:gd name="T47" fmla="*/ 123 h 129"/>
                <a:gd name="T48" fmla="*/ 220 w 236"/>
                <a:gd name="T49" fmla="*/ 125 h 129"/>
                <a:gd name="T50" fmla="*/ 208 w 236"/>
                <a:gd name="T51" fmla="*/ 127 h 129"/>
                <a:gd name="T52" fmla="*/ 193 w 236"/>
                <a:gd name="T53" fmla="*/ 129 h 129"/>
                <a:gd name="T54" fmla="*/ 177 w 236"/>
                <a:gd name="T55" fmla="*/ 129 h 129"/>
                <a:gd name="T56" fmla="*/ 160 w 236"/>
                <a:gd name="T57" fmla="*/ 128 h 129"/>
                <a:gd name="T58" fmla="*/ 140 w 236"/>
                <a:gd name="T59" fmla="*/ 12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6" h="129">
                  <a:moveTo>
                    <a:pt x="140" y="125"/>
                  </a:moveTo>
                  <a:lnTo>
                    <a:pt x="135" y="125"/>
                  </a:lnTo>
                  <a:lnTo>
                    <a:pt x="128" y="125"/>
                  </a:lnTo>
                  <a:lnTo>
                    <a:pt x="121" y="125"/>
                  </a:lnTo>
                  <a:lnTo>
                    <a:pt x="115" y="125"/>
                  </a:lnTo>
                  <a:lnTo>
                    <a:pt x="108" y="125"/>
                  </a:lnTo>
                  <a:lnTo>
                    <a:pt x="101" y="125"/>
                  </a:lnTo>
                  <a:lnTo>
                    <a:pt x="94" y="124"/>
                  </a:lnTo>
                  <a:lnTo>
                    <a:pt x="88" y="121"/>
                  </a:lnTo>
                  <a:lnTo>
                    <a:pt x="80" y="114"/>
                  </a:lnTo>
                  <a:lnTo>
                    <a:pt x="72" y="104"/>
                  </a:lnTo>
                  <a:lnTo>
                    <a:pt x="64" y="93"/>
                  </a:lnTo>
                  <a:lnTo>
                    <a:pt x="55" y="83"/>
                  </a:lnTo>
                  <a:lnTo>
                    <a:pt x="47" y="76"/>
                  </a:lnTo>
                  <a:lnTo>
                    <a:pt x="39" y="68"/>
                  </a:lnTo>
                  <a:lnTo>
                    <a:pt x="32" y="59"/>
                  </a:lnTo>
                  <a:lnTo>
                    <a:pt x="24" y="50"/>
                  </a:lnTo>
                  <a:lnTo>
                    <a:pt x="17" y="40"/>
                  </a:lnTo>
                  <a:lnTo>
                    <a:pt x="11" y="27"/>
                  </a:lnTo>
                  <a:lnTo>
                    <a:pt x="6" y="14"/>
                  </a:lnTo>
                  <a:lnTo>
                    <a:pt x="0" y="0"/>
                  </a:lnTo>
                  <a:lnTo>
                    <a:pt x="236" y="120"/>
                  </a:lnTo>
                  <a:lnTo>
                    <a:pt x="234" y="121"/>
                  </a:lnTo>
                  <a:lnTo>
                    <a:pt x="229" y="123"/>
                  </a:lnTo>
                  <a:lnTo>
                    <a:pt x="220" y="125"/>
                  </a:lnTo>
                  <a:lnTo>
                    <a:pt x="208" y="127"/>
                  </a:lnTo>
                  <a:lnTo>
                    <a:pt x="193" y="129"/>
                  </a:lnTo>
                  <a:lnTo>
                    <a:pt x="177" y="129"/>
                  </a:lnTo>
                  <a:lnTo>
                    <a:pt x="160" y="128"/>
                  </a:lnTo>
                  <a:lnTo>
                    <a:pt x="140" y="12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18" name="Freeform 225"/>
            <p:cNvSpPr>
              <a:spLocks/>
            </p:cNvSpPr>
            <p:nvPr/>
          </p:nvSpPr>
          <p:spPr bwMode="auto">
            <a:xfrm>
              <a:off x="5918200" y="4640264"/>
              <a:ext cx="322263" cy="144463"/>
            </a:xfrm>
            <a:custGeom>
              <a:avLst/>
              <a:gdLst>
                <a:gd name="T0" fmla="*/ 395 w 404"/>
                <a:gd name="T1" fmla="*/ 151 h 182"/>
                <a:gd name="T2" fmla="*/ 396 w 404"/>
                <a:gd name="T3" fmla="*/ 152 h 182"/>
                <a:gd name="T4" fmla="*/ 399 w 404"/>
                <a:gd name="T5" fmla="*/ 155 h 182"/>
                <a:gd name="T6" fmla="*/ 402 w 404"/>
                <a:gd name="T7" fmla="*/ 160 h 182"/>
                <a:gd name="T8" fmla="*/ 404 w 404"/>
                <a:gd name="T9" fmla="*/ 166 h 182"/>
                <a:gd name="T10" fmla="*/ 404 w 404"/>
                <a:gd name="T11" fmla="*/ 172 h 182"/>
                <a:gd name="T12" fmla="*/ 401 w 404"/>
                <a:gd name="T13" fmla="*/ 176 h 182"/>
                <a:gd name="T14" fmla="*/ 393 w 404"/>
                <a:gd name="T15" fmla="*/ 181 h 182"/>
                <a:gd name="T16" fmla="*/ 380 w 404"/>
                <a:gd name="T17" fmla="*/ 182 h 182"/>
                <a:gd name="T18" fmla="*/ 369 w 404"/>
                <a:gd name="T19" fmla="*/ 181 h 182"/>
                <a:gd name="T20" fmla="*/ 351 w 404"/>
                <a:gd name="T21" fmla="*/ 175 h 182"/>
                <a:gd name="T22" fmla="*/ 328 w 404"/>
                <a:gd name="T23" fmla="*/ 168 h 182"/>
                <a:gd name="T24" fmla="*/ 303 w 404"/>
                <a:gd name="T25" fmla="*/ 158 h 182"/>
                <a:gd name="T26" fmla="*/ 273 w 404"/>
                <a:gd name="T27" fmla="*/ 145 h 182"/>
                <a:gd name="T28" fmla="*/ 242 w 404"/>
                <a:gd name="T29" fmla="*/ 132 h 182"/>
                <a:gd name="T30" fmla="*/ 208 w 404"/>
                <a:gd name="T31" fmla="*/ 117 h 182"/>
                <a:gd name="T32" fmla="*/ 175 w 404"/>
                <a:gd name="T33" fmla="*/ 102 h 182"/>
                <a:gd name="T34" fmla="*/ 143 w 404"/>
                <a:gd name="T35" fmla="*/ 87 h 182"/>
                <a:gd name="T36" fmla="*/ 112 w 404"/>
                <a:gd name="T37" fmla="*/ 74 h 182"/>
                <a:gd name="T38" fmla="*/ 83 w 404"/>
                <a:gd name="T39" fmla="*/ 60 h 182"/>
                <a:gd name="T40" fmla="*/ 56 w 404"/>
                <a:gd name="T41" fmla="*/ 48 h 182"/>
                <a:gd name="T42" fmla="*/ 36 w 404"/>
                <a:gd name="T43" fmla="*/ 38 h 182"/>
                <a:gd name="T44" fmla="*/ 18 w 404"/>
                <a:gd name="T45" fmla="*/ 30 h 182"/>
                <a:gd name="T46" fmla="*/ 8 w 404"/>
                <a:gd name="T47" fmla="*/ 25 h 182"/>
                <a:gd name="T48" fmla="*/ 4 w 404"/>
                <a:gd name="T49" fmla="*/ 23 h 182"/>
                <a:gd name="T50" fmla="*/ 2 w 404"/>
                <a:gd name="T51" fmla="*/ 18 h 182"/>
                <a:gd name="T52" fmla="*/ 0 w 404"/>
                <a:gd name="T53" fmla="*/ 9 h 182"/>
                <a:gd name="T54" fmla="*/ 3 w 404"/>
                <a:gd name="T55" fmla="*/ 1 h 182"/>
                <a:gd name="T56" fmla="*/ 16 w 404"/>
                <a:gd name="T57" fmla="*/ 0 h 182"/>
                <a:gd name="T58" fmla="*/ 24 w 404"/>
                <a:gd name="T59" fmla="*/ 2 h 182"/>
                <a:gd name="T60" fmla="*/ 40 w 404"/>
                <a:gd name="T61" fmla="*/ 8 h 182"/>
                <a:gd name="T62" fmla="*/ 61 w 404"/>
                <a:gd name="T63" fmla="*/ 16 h 182"/>
                <a:gd name="T64" fmla="*/ 86 w 404"/>
                <a:gd name="T65" fmla="*/ 25 h 182"/>
                <a:gd name="T66" fmla="*/ 115 w 404"/>
                <a:gd name="T67" fmla="*/ 37 h 182"/>
                <a:gd name="T68" fmla="*/ 147 w 404"/>
                <a:gd name="T69" fmla="*/ 49 h 182"/>
                <a:gd name="T70" fmla="*/ 181 w 404"/>
                <a:gd name="T71" fmla="*/ 63 h 182"/>
                <a:gd name="T72" fmla="*/ 215 w 404"/>
                <a:gd name="T73" fmla="*/ 77 h 182"/>
                <a:gd name="T74" fmla="*/ 250 w 404"/>
                <a:gd name="T75" fmla="*/ 91 h 182"/>
                <a:gd name="T76" fmla="*/ 282 w 404"/>
                <a:gd name="T77" fmla="*/ 105 h 182"/>
                <a:gd name="T78" fmla="*/ 312 w 404"/>
                <a:gd name="T79" fmla="*/ 116 h 182"/>
                <a:gd name="T80" fmla="*/ 340 w 404"/>
                <a:gd name="T81" fmla="*/ 128 h 182"/>
                <a:gd name="T82" fmla="*/ 363 w 404"/>
                <a:gd name="T83" fmla="*/ 137 h 182"/>
                <a:gd name="T84" fmla="*/ 380 w 404"/>
                <a:gd name="T85" fmla="*/ 145 h 182"/>
                <a:gd name="T86" fmla="*/ 392 w 404"/>
                <a:gd name="T87" fmla="*/ 150 h 182"/>
                <a:gd name="T88" fmla="*/ 395 w 404"/>
                <a:gd name="T89" fmla="*/ 151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4" h="182">
                  <a:moveTo>
                    <a:pt x="395" y="151"/>
                  </a:moveTo>
                  <a:lnTo>
                    <a:pt x="396" y="152"/>
                  </a:lnTo>
                  <a:lnTo>
                    <a:pt x="399" y="155"/>
                  </a:lnTo>
                  <a:lnTo>
                    <a:pt x="402" y="160"/>
                  </a:lnTo>
                  <a:lnTo>
                    <a:pt x="404" y="166"/>
                  </a:lnTo>
                  <a:lnTo>
                    <a:pt x="404" y="172"/>
                  </a:lnTo>
                  <a:lnTo>
                    <a:pt x="401" y="176"/>
                  </a:lnTo>
                  <a:lnTo>
                    <a:pt x="393" y="181"/>
                  </a:lnTo>
                  <a:lnTo>
                    <a:pt x="380" y="182"/>
                  </a:lnTo>
                  <a:lnTo>
                    <a:pt x="369" y="181"/>
                  </a:lnTo>
                  <a:lnTo>
                    <a:pt x="351" y="175"/>
                  </a:lnTo>
                  <a:lnTo>
                    <a:pt x="328" y="168"/>
                  </a:lnTo>
                  <a:lnTo>
                    <a:pt x="303" y="158"/>
                  </a:lnTo>
                  <a:lnTo>
                    <a:pt x="273" y="145"/>
                  </a:lnTo>
                  <a:lnTo>
                    <a:pt x="242" y="132"/>
                  </a:lnTo>
                  <a:lnTo>
                    <a:pt x="208" y="117"/>
                  </a:lnTo>
                  <a:lnTo>
                    <a:pt x="175" y="102"/>
                  </a:lnTo>
                  <a:lnTo>
                    <a:pt x="143" y="87"/>
                  </a:lnTo>
                  <a:lnTo>
                    <a:pt x="112" y="74"/>
                  </a:lnTo>
                  <a:lnTo>
                    <a:pt x="83" y="60"/>
                  </a:lnTo>
                  <a:lnTo>
                    <a:pt x="56" y="48"/>
                  </a:lnTo>
                  <a:lnTo>
                    <a:pt x="36" y="38"/>
                  </a:lnTo>
                  <a:lnTo>
                    <a:pt x="18" y="30"/>
                  </a:lnTo>
                  <a:lnTo>
                    <a:pt x="8" y="25"/>
                  </a:lnTo>
                  <a:lnTo>
                    <a:pt x="4" y="23"/>
                  </a:lnTo>
                  <a:lnTo>
                    <a:pt x="2" y="18"/>
                  </a:lnTo>
                  <a:lnTo>
                    <a:pt x="0" y="9"/>
                  </a:lnTo>
                  <a:lnTo>
                    <a:pt x="3" y="1"/>
                  </a:lnTo>
                  <a:lnTo>
                    <a:pt x="16" y="0"/>
                  </a:lnTo>
                  <a:lnTo>
                    <a:pt x="24" y="2"/>
                  </a:lnTo>
                  <a:lnTo>
                    <a:pt x="40" y="8"/>
                  </a:lnTo>
                  <a:lnTo>
                    <a:pt x="61" y="16"/>
                  </a:lnTo>
                  <a:lnTo>
                    <a:pt x="86" y="25"/>
                  </a:lnTo>
                  <a:lnTo>
                    <a:pt x="115" y="37"/>
                  </a:lnTo>
                  <a:lnTo>
                    <a:pt x="147" y="49"/>
                  </a:lnTo>
                  <a:lnTo>
                    <a:pt x="181" y="63"/>
                  </a:lnTo>
                  <a:lnTo>
                    <a:pt x="215" y="77"/>
                  </a:lnTo>
                  <a:lnTo>
                    <a:pt x="250" y="91"/>
                  </a:lnTo>
                  <a:lnTo>
                    <a:pt x="282" y="105"/>
                  </a:lnTo>
                  <a:lnTo>
                    <a:pt x="312" y="116"/>
                  </a:lnTo>
                  <a:lnTo>
                    <a:pt x="340" y="128"/>
                  </a:lnTo>
                  <a:lnTo>
                    <a:pt x="363" y="137"/>
                  </a:lnTo>
                  <a:lnTo>
                    <a:pt x="380" y="145"/>
                  </a:lnTo>
                  <a:lnTo>
                    <a:pt x="392" y="150"/>
                  </a:lnTo>
                  <a:lnTo>
                    <a:pt x="395" y="151"/>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19" name="Freeform 226"/>
            <p:cNvSpPr>
              <a:spLocks/>
            </p:cNvSpPr>
            <p:nvPr/>
          </p:nvSpPr>
          <p:spPr bwMode="auto">
            <a:xfrm>
              <a:off x="5894388" y="4697414"/>
              <a:ext cx="312738" cy="139700"/>
            </a:xfrm>
            <a:custGeom>
              <a:avLst/>
              <a:gdLst>
                <a:gd name="T0" fmla="*/ 385 w 393"/>
                <a:gd name="T1" fmla="*/ 144 h 175"/>
                <a:gd name="T2" fmla="*/ 386 w 393"/>
                <a:gd name="T3" fmla="*/ 146 h 175"/>
                <a:gd name="T4" fmla="*/ 388 w 393"/>
                <a:gd name="T5" fmla="*/ 149 h 175"/>
                <a:gd name="T6" fmla="*/ 392 w 393"/>
                <a:gd name="T7" fmla="*/ 154 h 175"/>
                <a:gd name="T8" fmla="*/ 393 w 393"/>
                <a:gd name="T9" fmla="*/ 159 h 175"/>
                <a:gd name="T10" fmla="*/ 393 w 393"/>
                <a:gd name="T11" fmla="*/ 165 h 175"/>
                <a:gd name="T12" fmla="*/ 391 w 393"/>
                <a:gd name="T13" fmla="*/ 170 h 175"/>
                <a:gd name="T14" fmla="*/ 382 w 393"/>
                <a:gd name="T15" fmla="*/ 173 h 175"/>
                <a:gd name="T16" fmla="*/ 370 w 393"/>
                <a:gd name="T17" fmla="*/ 175 h 175"/>
                <a:gd name="T18" fmla="*/ 358 w 393"/>
                <a:gd name="T19" fmla="*/ 174 h 175"/>
                <a:gd name="T20" fmla="*/ 341 w 393"/>
                <a:gd name="T21" fmla="*/ 170 h 175"/>
                <a:gd name="T22" fmla="*/ 320 w 393"/>
                <a:gd name="T23" fmla="*/ 162 h 175"/>
                <a:gd name="T24" fmla="*/ 294 w 393"/>
                <a:gd name="T25" fmla="*/ 152 h 175"/>
                <a:gd name="T26" fmla="*/ 265 w 393"/>
                <a:gd name="T27" fmla="*/ 141 h 175"/>
                <a:gd name="T28" fmla="*/ 235 w 393"/>
                <a:gd name="T29" fmla="*/ 127 h 175"/>
                <a:gd name="T30" fmla="*/ 203 w 393"/>
                <a:gd name="T31" fmla="*/ 113 h 175"/>
                <a:gd name="T32" fmla="*/ 170 w 393"/>
                <a:gd name="T33" fmla="*/ 99 h 175"/>
                <a:gd name="T34" fmla="*/ 138 w 393"/>
                <a:gd name="T35" fmla="*/ 84 h 175"/>
                <a:gd name="T36" fmla="*/ 108 w 393"/>
                <a:gd name="T37" fmla="*/ 71 h 175"/>
                <a:gd name="T38" fmla="*/ 79 w 393"/>
                <a:gd name="T39" fmla="*/ 58 h 175"/>
                <a:gd name="T40" fmla="*/ 54 w 393"/>
                <a:gd name="T41" fmla="*/ 46 h 175"/>
                <a:gd name="T42" fmla="*/ 33 w 393"/>
                <a:gd name="T43" fmla="*/ 36 h 175"/>
                <a:gd name="T44" fmla="*/ 17 w 393"/>
                <a:gd name="T45" fmla="*/ 29 h 175"/>
                <a:gd name="T46" fmla="*/ 7 w 393"/>
                <a:gd name="T47" fmla="*/ 24 h 175"/>
                <a:gd name="T48" fmla="*/ 3 w 393"/>
                <a:gd name="T49" fmla="*/ 22 h 175"/>
                <a:gd name="T50" fmla="*/ 1 w 393"/>
                <a:gd name="T51" fmla="*/ 18 h 175"/>
                <a:gd name="T52" fmla="*/ 0 w 393"/>
                <a:gd name="T53" fmla="*/ 9 h 175"/>
                <a:gd name="T54" fmla="*/ 2 w 393"/>
                <a:gd name="T55" fmla="*/ 1 h 175"/>
                <a:gd name="T56" fmla="*/ 15 w 393"/>
                <a:gd name="T57" fmla="*/ 0 h 175"/>
                <a:gd name="T58" fmla="*/ 23 w 393"/>
                <a:gd name="T59" fmla="*/ 3 h 175"/>
                <a:gd name="T60" fmla="*/ 38 w 393"/>
                <a:gd name="T61" fmla="*/ 7 h 175"/>
                <a:gd name="T62" fmla="*/ 59 w 393"/>
                <a:gd name="T63" fmla="*/ 15 h 175"/>
                <a:gd name="T64" fmla="*/ 84 w 393"/>
                <a:gd name="T65" fmla="*/ 24 h 175"/>
                <a:gd name="T66" fmla="*/ 113 w 393"/>
                <a:gd name="T67" fmla="*/ 35 h 175"/>
                <a:gd name="T68" fmla="*/ 144 w 393"/>
                <a:gd name="T69" fmla="*/ 48 h 175"/>
                <a:gd name="T70" fmla="*/ 176 w 393"/>
                <a:gd name="T71" fmla="*/ 60 h 175"/>
                <a:gd name="T72" fmla="*/ 210 w 393"/>
                <a:gd name="T73" fmla="*/ 74 h 175"/>
                <a:gd name="T74" fmla="*/ 243 w 393"/>
                <a:gd name="T75" fmla="*/ 87 h 175"/>
                <a:gd name="T76" fmla="*/ 274 w 393"/>
                <a:gd name="T77" fmla="*/ 99 h 175"/>
                <a:gd name="T78" fmla="*/ 304 w 393"/>
                <a:gd name="T79" fmla="*/ 112 h 175"/>
                <a:gd name="T80" fmla="*/ 331 w 393"/>
                <a:gd name="T81" fmla="*/ 122 h 175"/>
                <a:gd name="T82" fmla="*/ 353 w 393"/>
                <a:gd name="T83" fmla="*/ 132 h 175"/>
                <a:gd name="T84" fmla="*/ 370 w 393"/>
                <a:gd name="T85" fmla="*/ 139 h 175"/>
                <a:gd name="T86" fmla="*/ 381 w 393"/>
                <a:gd name="T87" fmla="*/ 143 h 175"/>
                <a:gd name="T88" fmla="*/ 385 w 393"/>
                <a:gd name="T89" fmla="*/ 144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93" h="175">
                  <a:moveTo>
                    <a:pt x="385" y="144"/>
                  </a:moveTo>
                  <a:lnTo>
                    <a:pt x="386" y="146"/>
                  </a:lnTo>
                  <a:lnTo>
                    <a:pt x="388" y="149"/>
                  </a:lnTo>
                  <a:lnTo>
                    <a:pt x="392" y="154"/>
                  </a:lnTo>
                  <a:lnTo>
                    <a:pt x="393" y="159"/>
                  </a:lnTo>
                  <a:lnTo>
                    <a:pt x="393" y="165"/>
                  </a:lnTo>
                  <a:lnTo>
                    <a:pt x="391" y="170"/>
                  </a:lnTo>
                  <a:lnTo>
                    <a:pt x="382" y="173"/>
                  </a:lnTo>
                  <a:lnTo>
                    <a:pt x="370" y="175"/>
                  </a:lnTo>
                  <a:lnTo>
                    <a:pt x="358" y="174"/>
                  </a:lnTo>
                  <a:lnTo>
                    <a:pt x="341" y="170"/>
                  </a:lnTo>
                  <a:lnTo>
                    <a:pt x="320" y="162"/>
                  </a:lnTo>
                  <a:lnTo>
                    <a:pt x="294" y="152"/>
                  </a:lnTo>
                  <a:lnTo>
                    <a:pt x="265" y="141"/>
                  </a:lnTo>
                  <a:lnTo>
                    <a:pt x="235" y="127"/>
                  </a:lnTo>
                  <a:lnTo>
                    <a:pt x="203" y="113"/>
                  </a:lnTo>
                  <a:lnTo>
                    <a:pt x="170" y="99"/>
                  </a:lnTo>
                  <a:lnTo>
                    <a:pt x="138" y="84"/>
                  </a:lnTo>
                  <a:lnTo>
                    <a:pt x="108" y="71"/>
                  </a:lnTo>
                  <a:lnTo>
                    <a:pt x="79" y="58"/>
                  </a:lnTo>
                  <a:lnTo>
                    <a:pt x="54" y="46"/>
                  </a:lnTo>
                  <a:lnTo>
                    <a:pt x="33" y="36"/>
                  </a:lnTo>
                  <a:lnTo>
                    <a:pt x="17" y="29"/>
                  </a:lnTo>
                  <a:lnTo>
                    <a:pt x="7" y="24"/>
                  </a:lnTo>
                  <a:lnTo>
                    <a:pt x="3" y="22"/>
                  </a:lnTo>
                  <a:lnTo>
                    <a:pt x="1" y="18"/>
                  </a:lnTo>
                  <a:lnTo>
                    <a:pt x="0" y="9"/>
                  </a:lnTo>
                  <a:lnTo>
                    <a:pt x="2" y="1"/>
                  </a:lnTo>
                  <a:lnTo>
                    <a:pt x="15" y="0"/>
                  </a:lnTo>
                  <a:lnTo>
                    <a:pt x="23" y="3"/>
                  </a:lnTo>
                  <a:lnTo>
                    <a:pt x="38" y="7"/>
                  </a:lnTo>
                  <a:lnTo>
                    <a:pt x="59" y="15"/>
                  </a:lnTo>
                  <a:lnTo>
                    <a:pt x="84" y="24"/>
                  </a:lnTo>
                  <a:lnTo>
                    <a:pt x="113" y="35"/>
                  </a:lnTo>
                  <a:lnTo>
                    <a:pt x="144" y="48"/>
                  </a:lnTo>
                  <a:lnTo>
                    <a:pt x="176" y="60"/>
                  </a:lnTo>
                  <a:lnTo>
                    <a:pt x="210" y="74"/>
                  </a:lnTo>
                  <a:lnTo>
                    <a:pt x="243" y="87"/>
                  </a:lnTo>
                  <a:lnTo>
                    <a:pt x="274" y="99"/>
                  </a:lnTo>
                  <a:lnTo>
                    <a:pt x="304" y="112"/>
                  </a:lnTo>
                  <a:lnTo>
                    <a:pt x="331" y="122"/>
                  </a:lnTo>
                  <a:lnTo>
                    <a:pt x="353" y="132"/>
                  </a:lnTo>
                  <a:lnTo>
                    <a:pt x="370" y="139"/>
                  </a:lnTo>
                  <a:lnTo>
                    <a:pt x="381" y="143"/>
                  </a:lnTo>
                  <a:lnTo>
                    <a:pt x="385" y="144"/>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20" name="Freeform 227"/>
            <p:cNvSpPr>
              <a:spLocks/>
            </p:cNvSpPr>
            <p:nvPr/>
          </p:nvSpPr>
          <p:spPr bwMode="auto">
            <a:xfrm>
              <a:off x="5884863" y="4759326"/>
              <a:ext cx="285750" cy="130175"/>
            </a:xfrm>
            <a:custGeom>
              <a:avLst/>
              <a:gdLst>
                <a:gd name="T0" fmla="*/ 353 w 361"/>
                <a:gd name="T1" fmla="*/ 138 h 164"/>
                <a:gd name="T2" fmla="*/ 354 w 361"/>
                <a:gd name="T3" fmla="*/ 139 h 164"/>
                <a:gd name="T4" fmla="*/ 356 w 361"/>
                <a:gd name="T5" fmla="*/ 142 h 164"/>
                <a:gd name="T6" fmla="*/ 358 w 361"/>
                <a:gd name="T7" fmla="*/ 146 h 164"/>
                <a:gd name="T8" fmla="*/ 361 w 361"/>
                <a:gd name="T9" fmla="*/ 150 h 164"/>
                <a:gd name="T10" fmla="*/ 361 w 361"/>
                <a:gd name="T11" fmla="*/ 156 h 164"/>
                <a:gd name="T12" fmla="*/ 357 w 361"/>
                <a:gd name="T13" fmla="*/ 160 h 164"/>
                <a:gd name="T14" fmla="*/ 350 w 361"/>
                <a:gd name="T15" fmla="*/ 163 h 164"/>
                <a:gd name="T16" fmla="*/ 339 w 361"/>
                <a:gd name="T17" fmla="*/ 164 h 164"/>
                <a:gd name="T18" fmla="*/ 328 w 361"/>
                <a:gd name="T19" fmla="*/ 163 h 164"/>
                <a:gd name="T20" fmla="*/ 313 w 361"/>
                <a:gd name="T21" fmla="*/ 159 h 164"/>
                <a:gd name="T22" fmla="*/ 294 w 361"/>
                <a:gd name="T23" fmla="*/ 150 h 164"/>
                <a:gd name="T24" fmla="*/ 270 w 361"/>
                <a:gd name="T25" fmla="*/ 141 h 164"/>
                <a:gd name="T26" fmla="*/ 243 w 361"/>
                <a:gd name="T27" fmla="*/ 131 h 164"/>
                <a:gd name="T28" fmla="*/ 216 w 361"/>
                <a:gd name="T29" fmla="*/ 118 h 164"/>
                <a:gd name="T30" fmla="*/ 187 w 361"/>
                <a:gd name="T31" fmla="*/ 106 h 164"/>
                <a:gd name="T32" fmla="*/ 157 w 361"/>
                <a:gd name="T33" fmla="*/ 92 h 164"/>
                <a:gd name="T34" fmla="*/ 127 w 361"/>
                <a:gd name="T35" fmla="*/ 78 h 164"/>
                <a:gd name="T36" fmla="*/ 99 w 361"/>
                <a:gd name="T37" fmla="*/ 65 h 164"/>
                <a:gd name="T38" fmla="*/ 74 w 361"/>
                <a:gd name="T39" fmla="*/ 53 h 164"/>
                <a:gd name="T40" fmla="*/ 51 w 361"/>
                <a:gd name="T41" fmla="*/ 42 h 164"/>
                <a:gd name="T42" fmla="*/ 31 w 361"/>
                <a:gd name="T43" fmla="*/ 33 h 164"/>
                <a:gd name="T44" fmla="*/ 16 w 361"/>
                <a:gd name="T45" fmla="*/ 25 h 164"/>
                <a:gd name="T46" fmla="*/ 7 w 361"/>
                <a:gd name="T47" fmla="*/ 20 h 164"/>
                <a:gd name="T48" fmla="*/ 3 w 361"/>
                <a:gd name="T49" fmla="*/ 19 h 164"/>
                <a:gd name="T50" fmla="*/ 1 w 361"/>
                <a:gd name="T51" fmla="*/ 16 h 164"/>
                <a:gd name="T52" fmla="*/ 0 w 361"/>
                <a:gd name="T53" fmla="*/ 8 h 164"/>
                <a:gd name="T54" fmla="*/ 2 w 361"/>
                <a:gd name="T55" fmla="*/ 1 h 164"/>
                <a:gd name="T56" fmla="*/ 14 w 361"/>
                <a:gd name="T57" fmla="*/ 0 h 164"/>
                <a:gd name="T58" fmla="*/ 22 w 361"/>
                <a:gd name="T59" fmla="*/ 2 h 164"/>
                <a:gd name="T60" fmla="*/ 35 w 361"/>
                <a:gd name="T61" fmla="*/ 6 h 164"/>
                <a:gd name="T62" fmla="*/ 54 w 361"/>
                <a:gd name="T63" fmla="*/ 14 h 164"/>
                <a:gd name="T64" fmla="*/ 76 w 361"/>
                <a:gd name="T65" fmla="*/ 23 h 164"/>
                <a:gd name="T66" fmla="*/ 103 w 361"/>
                <a:gd name="T67" fmla="*/ 34 h 164"/>
                <a:gd name="T68" fmla="*/ 131 w 361"/>
                <a:gd name="T69" fmla="*/ 46 h 164"/>
                <a:gd name="T70" fmla="*/ 161 w 361"/>
                <a:gd name="T71" fmla="*/ 57 h 164"/>
                <a:gd name="T72" fmla="*/ 192 w 361"/>
                <a:gd name="T73" fmla="*/ 70 h 164"/>
                <a:gd name="T74" fmla="*/ 222 w 361"/>
                <a:gd name="T75" fmla="*/ 82 h 164"/>
                <a:gd name="T76" fmla="*/ 251 w 361"/>
                <a:gd name="T77" fmla="*/ 95 h 164"/>
                <a:gd name="T78" fmla="*/ 279 w 361"/>
                <a:gd name="T79" fmla="*/ 107 h 164"/>
                <a:gd name="T80" fmla="*/ 303 w 361"/>
                <a:gd name="T81" fmla="*/ 117 h 164"/>
                <a:gd name="T82" fmla="*/ 324 w 361"/>
                <a:gd name="T83" fmla="*/ 125 h 164"/>
                <a:gd name="T84" fmla="*/ 339 w 361"/>
                <a:gd name="T85" fmla="*/ 132 h 164"/>
                <a:gd name="T86" fmla="*/ 349 w 361"/>
                <a:gd name="T87" fmla="*/ 137 h 164"/>
                <a:gd name="T88" fmla="*/ 353 w 361"/>
                <a:gd name="T89" fmla="*/ 138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1" h="164">
                  <a:moveTo>
                    <a:pt x="353" y="138"/>
                  </a:moveTo>
                  <a:lnTo>
                    <a:pt x="354" y="139"/>
                  </a:lnTo>
                  <a:lnTo>
                    <a:pt x="356" y="142"/>
                  </a:lnTo>
                  <a:lnTo>
                    <a:pt x="358" y="146"/>
                  </a:lnTo>
                  <a:lnTo>
                    <a:pt x="361" y="150"/>
                  </a:lnTo>
                  <a:lnTo>
                    <a:pt x="361" y="156"/>
                  </a:lnTo>
                  <a:lnTo>
                    <a:pt x="357" y="160"/>
                  </a:lnTo>
                  <a:lnTo>
                    <a:pt x="350" y="163"/>
                  </a:lnTo>
                  <a:lnTo>
                    <a:pt x="339" y="164"/>
                  </a:lnTo>
                  <a:lnTo>
                    <a:pt x="328" y="163"/>
                  </a:lnTo>
                  <a:lnTo>
                    <a:pt x="313" y="159"/>
                  </a:lnTo>
                  <a:lnTo>
                    <a:pt x="294" y="150"/>
                  </a:lnTo>
                  <a:lnTo>
                    <a:pt x="270" y="141"/>
                  </a:lnTo>
                  <a:lnTo>
                    <a:pt x="243" y="131"/>
                  </a:lnTo>
                  <a:lnTo>
                    <a:pt x="216" y="118"/>
                  </a:lnTo>
                  <a:lnTo>
                    <a:pt x="187" y="106"/>
                  </a:lnTo>
                  <a:lnTo>
                    <a:pt x="157" y="92"/>
                  </a:lnTo>
                  <a:lnTo>
                    <a:pt x="127" y="78"/>
                  </a:lnTo>
                  <a:lnTo>
                    <a:pt x="99" y="65"/>
                  </a:lnTo>
                  <a:lnTo>
                    <a:pt x="74" y="53"/>
                  </a:lnTo>
                  <a:lnTo>
                    <a:pt x="51" y="42"/>
                  </a:lnTo>
                  <a:lnTo>
                    <a:pt x="31" y="33"/>
                  </a:lnTo>
                  <a:lnTo>
                    <a:pt x="16" y="25"/>
                  </a:lnTo>
                  <a:lnTo>
                    <a:pt x="7" y="20"/>
                  </a:lnTo>
                  <a:lnTo>
                    <a:pt x="3" y="19"/>
                  </a:lnTo>
                  <a:lnTo>
                    <a:pt x="1" y="16"/>
                  </a:lnTo>
                  <a:lnTo>
                    <a:pt x="0" y="8"/>
                  </a:lnTo>
                  <a:lnTo>
                    <a:pt x="2" y="1"/>
                  </a:lnTo>
                  <a:lnTo>
                    <a:pt x="14" y="0"/>
                  </a:lnTo>
                  <a:lnTo>
                    <a:pt x="22" y="2"/>
                  </a:lnTo>
                  <a:lnTo>
                    <a:pt x="35" y="6"/>
                  </a:lnTo>
                  <a:lnTo>
                    <a:pt x="54" y="14"/>
                  </a:lnTo>
                  <a:lnTo>
                    <a:pt x="76" y="23"/>
                  </a:lnTo>
                  <a:lnTo>
                    <a:pt x="103" y="34"/>
                  </a:lnTo>
                  <a:lnTo>
                    <a:pt x="131" y="46"/>
                  </a:lnTo>
                  <a:lnTo>
                    <a:pt x="161" y="57"/>
                  </a:lnTo>
                  <a:lnTo>
                    <a:pt x="192" y="70"/>
                  </a:lnTo>
                  <a:lnTo>
                    <a:pt x="222" y="82"/>
                  </a:lnTo>
                  <a:lnTo>
                    <a:pt x="251" y="95"/>
                  </a:lnTo>
                  <a:lnTo>
                    <a:pt x="279" y="107"/>
                  </a:lnTo>
                  <a:lnTo>
                    <a:pt x="303" y="117"/>
                  </a:lnTo>
                  <a:lnTo>
                    <a:pt x="324" y="125"/>
                  </a:lnTo>
                  <a:lnTo>
                    <a:pt x="339" y="132"/>
                  </a:lnTo>
                  <a:lnTo>
                    <a:pt x="349" y="137"/>
                  </a:lnTo>
                  <a:lnTo>
                    <a:pt x="353" y="138"/>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21" name="Freeform 228"/>
            <p:cNvSpPr>
              <a:spLocks/>
            </p:cNvSpPr>
            <p:nvPr/>
          </p:nvSpPr>
          <p:spPr bwMode="auto">
            <a:xfrm>
              <a:off x="6181725" y="4183064"/>
              <a:ext cx="220663" cy="171450"/>
            </a:xfrm>
            <a:custGeom>
              <a:avLst/>
              <a:gdLst>
                <a:gd name="T0" fmla="*/ 263 w 278"/>
                <a:gd name="T1" fmla="*/ 177 h 215"/>
                <a:gd name="T2" fmla="*/ 278 w 278"/>
                <a:gd name="T3" fmla="*/ 154 h 215"/>
                <a:gd name="T4" fmla="*/ 269 w 278"/>
                <a:gd name="T5" fmla="*/ 144 h 215"/>
                <a:gd name="T6" fmla="*/ 257 w 278"/>
                <a:gd name="T7" fmla="*/ 141 h 215"/>
                <a:gd name="T8" fmla="*/ 254 w 278"/>
                <a:gd name="T9" fmla="*/ 142 h 215"/>
                <a:gd name="T10" fmla="*/ 262 w 278"/>
                <a:gd name="T11" fmla="*/ 156 h 215"/>
                <a:gd name="T12" fmla="*/ 259 w 278"/>
                <a:gd name="T13" fmla="*/ 163 h 215"/>
                <a:gd name="T14" fmla="*/ 252 w 278"/>
                <a:gd name="T15" fmla="*/ 170 h 215"/>
                <a:gd name="T16" fmla="*/ 244 w 278"/>
                <a:gd name="T17" fmla="*/ 174 h 215"/>
                <a:gd name="T18" fmla="*/ 250 w 278"/>
                <a:gd name="T19" fmla="*/ 160 h 215"/>
                <a:gd name="T20" fmla="*/ 236 w 278"/>
                <a:gd name="T21" fmla="*/ 153 h 215"/>
                <a:gd name="T22" fmla="*/ 230 w 278"/>
                <a:gd name="T23" fmla="*/ 169 h 215"/>
                <a:gd name="T24" fmla="*/ 228 w 278"/>
                <a:gd name="T25" fmla="*/ 178 h 215"/>
                <a:gd name="T26" fmla="*/ 208 w 278"/>
                <a:gd name="T27" fmla="*/ 174 h 215"/>
                <a:gd name="T28" fmla="*/ 183 w 278"/>
                <a:gd name="T29" fmla="*/ 154 h 215"/>
                <a:gd name="T30" fmla="*/ 181 w 278"/>
                <a:gd name="T31" fmla="*/ 126 h 215"/>
                <a:gd name="T32" fmla="*/ 202 w 278"/>
                <a:gd name="T33" fmla="*/ 78 h 215"/>
                <a:gd name="T34" fmla="*/ 201 w 278"/>
                <a:gd name="T35" fmla="*/ 73 h 215"/>
                <a:gd name="T36" fmla="*/ 195 w 278"/>
                <a:gd name="T37" fmla="*/ 61 h 215"/>
                <a:gd name="T38" fmla="*/ 185 w 278"/>
                <a:gd name="T39" fmla="*/ 51 h 215"/>
                <a:gd name="T40" fmla="*/ 170 w 278"/>
                <a:gd name="T41" fmla="*/ 59 h 215"/>
                <a:gd name="T42" fmla="*/ 169 w 278"/>
                <a:gd name="T43" fmla="*/ 61 h 215"/>
                <a:gd name="T44" fmla="*/ 183 w 278"/>
                <a:gd name="T45" fmla="*/ 68 h 215"/>
                <a:gd name="T46" fmla="*/ 185 w 278"/>
                <a:gd name="T47" fmla="*/ 94 h 215"/>
                <a:gd name="T48" fmla="*/ 164 w 278"/>
                <a:gd name="T49" fmla="*/ 122 h 215"/>
                <a:gd name="T50" fmla="*/ 161 w 278"/>
                <a:gd name="T51" fmla="*/ 109 h 215"/>
                <a:gd name="T52" fmla="*/ 160 w 278"/>
                <a:gd name="T53" fmla="*/ 69 h 215"/>
                <a:gd name="T54" fmla="*/ 157 w 278"/>
                <a:gd name="T55" fmla="*/ 72 h 215"/>
                <a:gd name="T56" fmla="*/ 149 w 278"/>
                <a:gd name="T57" fmla="*/ 116 h 215"/>
                <a:gd name="T58" fmla="*/ 146 w 278"/>
                <a:gd name="T59" fmla="*/ 123 h 215"/>
                <a:gd name="T60" fmla="*/ 123 w 278"/>
                <a:gd name="T61" fmla="*/ 111 h 215"/>
                <a:gd name="T62" fmla="*/ 100 w 278"/>
                <a:gd name="T63" fmla="*/ 89 h 215"/>
                <a:gd name="T64" fmla="*/ 108 w 278"/>
                <a:gd name="T65" fmla="*/ 56 h 215"/>
                <a:gd name="T66" fmla="*/ 111 w 278"/>
                <a:gd name="T67" fmla="*/ 35 h 215"/>
                <a:gd name="T68" fmla="*/ 93 w 278"/>
                <a:gd name="T69" fmla="*/ 29 h 215"/>
                <a:gd name="T70" fmla="*/ 98 w 278"/>
                <a:gd name="T71" fmla="*/ 38 h 215"/>
                <a:gd name="T72" fmla="*/ 93 w 278"/>
                <a:gd name="T73" fmla="*/ 55 h 215"/>
                <a:gd name="T74" fmla="*/ 89 w 278"/>
                <a:gd name="T75" fmla="*/ 76 h 215"/>
                <a:gd name="T76" fmla="*/ 77 w 278"/>
                <a:gd name="T77" fmla="*/ 43 h 215"/>
                <a:gd name="T78" fmla="*/ 88 w 278"/>
                <a:gd name="T79" fmla="*/ 19 h 215"/>
                <a:gd name="T80" fmla="*/ 91 w 278"/>
                <a:gd name="T81" fmla="*/ 25 h 215"/>
                <a:gd name="T82" fmla="*/ 100 w 278"/>
                <a:gd name="T83" fmla="*/ 11 h 215"/>
                <a:gd name="T84" fmla="*/ 85 w 278"/>
                <a:gd name="T85" fmla="*/ 0 h 215"/>
                <a:gd name="T86" fmla="*/ 70 w 278"/>
                <a:gd name="T87" fmla="*/ 10 h 215"/>
                <a:gd name="T88" fmla="*/ 66 w 278"/>
                <a:gd name="T89" fmla="*/ 13 h 215"/>
                <a:gd name="T90" fmla="*/ 65 w 278"/>
                <a:gd name="T91" fmla="*/ 18 h 215"/>
                <a:gd name="T92" fmla="*/ 70 w 278"/>
                <a:gd name="T93" fmla="*/ 71 h 215"/>
                <a:gd name="T94" fmla="*/ 51 w 278"/>
                <a:gd name="T95" fmla="*/ 81 h 215"/>
                <a:gd name="T96" fmla="*/ 26 w 278"/>
                <a:gd name="T97" fmla="*/ 64 h 215"/>
                <a:gd name="T98" fmla="*/ 2 w 278"/>
                <a:gd name="T99" fmla="*/ 46 h 215"/>
                <a:gd name="T100" fmla="*/ 19 w 278"/>
                <a:gd name="T101" fmla="*/ 72 h 215"/>
                <a:gd name="T102" fmla="*/ 55 w 278"/>
                <a:gd name="T103" fmla="*/ 95 h 215"/>
                <a:gd name="T104" fmla="*/ 80 w 278"/>
                <a:gd name="T105" fmla="*/ 96 h 215"/>
                <a:gd name="T106" fmla="*/ 106 w 278"/>
                <a:gd name="T107" fmla="*/ 116 h 215"/>
                <a:gd name="T108" fmla="*/ 140 w 278"/>
                <a:gd name="T109" fmla="*/ 136 h 215"/>
                <a:gd name="T110" fmla="*/ 154 w 278"/>
                <a:gd name="T111" fmla="*/ 138 h 215"/>
                <a:gd name="T112" fmla="*/ 174 w 278"/>
                <a:gd name="T113" fmla="*/ 165 h 215"/>
                <a:gd name="T114" fmla="*/ 212 w 278"/>
                <a:gd name="T115" fmla="*/ 190 h 215"/>
                <a:gd name="T116" fmla="*/ 234 w 278"/>
                <a:gd name="T117" fmla="*/ 192 h 215"/>
                <a:gd name="T118" fmla="*/ 266 w 278"/>
                <a:gd name="T119" fmla="*/ 213 h 215"/>
                <a:gd name="T120" fmla="*/ 257 w 278"/>
                <a:gd name="T121" fmla="*/ 192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78" h="215">
                  <a:moveTo>
                    <a:pt x="251" y="185"/>
                  </a:moveTo>
                  <a:lnTo>
                    <a:pt x="255" y="183"/>
                  </a:lnTo>
                  <a:lnTo>
                    <a:pt x="259" y="180"/>
                  </a:lnTo>
                  <a:lnTo>
                    <a:pt x="263" y="177"/>
                  </a:lnTo>
                  <a:lnTo>
                    <a:pt x="267" y="174"/>
                  </a:lnTo>
                  <a:lnTo>
                    <a:pt x="276" y="160"/>
                  </a:lnTo>
                  <a:lnTo>
                    <a:pt x="277" y="157"/>
                  </a:lnTo>
                  <a:lnTo>
                    <a:pt x="278" y="154"/>
                  </a:lnTo>
                  <a:lnTo>
                    <a:pt x="277" y="152"/>
                  </a:lnTo>
                  <a:lnTo>
                    <a:pt x="276" y="149"/>
                  </a:lnTo>
                  <a:lnTo>
                    <a:pt x="270" y="144"/>
                  </a:lnTo>
                  <a:lnTo>
                    <a:pt x="269" y="144"/>
                  </a:lnTo>
                  <a:lnTo>
                    <a:pt x="268" y="142"/>
                  </a:lnTo>
                  <a:lnTo>
                    <a:pt x="267" y="142"/>
                  </a:lnTo>
                  <a:lnTo>
                    <a:pt x="266" y="142"/>
                  </a:lnTo>
                  <a:lnTo>
                    <a:pt x="257" y="141"/>
                  </a:lnTo>
                  <a:lnTo>
                    <a:pt x="255" y="141"/>
                  </a:lnTo>
                  <a:lnTo>
                    <a:pt x="255" y="141"/>
                  </a:lnTo>
                  <a:lnTo>
                    <a:pt x="254" y="141"/>
                  </a:lnTo>
                  <a:lnTo>
                    <a:pt x="254" y="142"/>
                  </a:lnTo>
                  <a:lnTo>
                    <a:pt x="245" y="147"/>
                  </a:lnTo>
                  <a:lnTo>
                    <a:pt x="251" y="159"/>
                  </a:lnTo>
                  <a:lnTo>
                    <a:pt x="257" y="156"/>
                  </a:lnTo>
                  <a:lnTo>
                    <a:pt x="262" y="156"/>
                  </a:lnTo>
                  <a:lnTo>
                    <a:pt x="262" y="156"/>
                  </a:lnTo>
                  <a:lnTo>
                    <a:pt x="258" y="163"/>
                  </a:lnTo>
                  <a:lnTo>
                    <a:pt x="259" y="163"/>
                  </a:lnTo>
                  <a:lnTo>
                    <a:pt x="259" y="163"/>
                  </a:lnTo>
                  <a:lnTo>
                    <a:pt x="259" y="163"/>
                  </a:lnTo>
                  <a:lnTo>
                    <a:pt x="259" y="163"/>
                  </a:lnTo>
                  <a:lnTo>
                    <a:pt x="255" y="167"/>
                  </a:lnTo>
                  <a:lnTo>
                    <a:pt x="252" y="170"/>
                  </a:lnTo>
                  <a:lnTo>
                    <a:pt x="248" y="172"/>
                  </a:lnTo>
                  <a:lnTo>
                    <a:pt x="245" y="175"/>
                  </a:lnTo>
                  <a:lnTo>
                    <a:pt x="244" y="175"/>
                  </a:lnTo>
                  <a:lnTo>
                    <a:pt x="244" y="174"/>
                  </a:lnTo>
                  <a:lnTo>
                    <a:pt x="244" y="174"/>
                  </a:lnTo>
                  <a:lnTo>
                    <a:pt x="244" y="172"/>
                  </a:lnTo>
                  <a:lnTo>
                    <a:pt x="246" y="162"/>
                  </a:lnTo>
                  <a:lnTo>
                    <a:pt x="250" y="160"/>
                  </a:lnTo>
                  <a:lnTo>
                    <a:pt x="239" y="151"/>
                  </a:lnTo>
                  <a:lnTo>
                    <a:pt x="238" y="152"/>
                  </a:lnTo>
                  <a:lnTo>
                    <a:pt x="237" y="152"/>
                  </a:lnTo>
                  <a:lnTo>
                    <a:pt x="236" y="153"/>
                  </a:lnTo>
                  <a:lnTo>
                    <a:pt x="235" y="154"/>
                  </a:lnTo>
                  <a:lnTo>
                    <a:pt x="234" y="155"/>
                  </a:lnTo>
                  <a:lnTo>
                    <a:pt x="230" y="165"/>
                  </a:lnTo>
                  <a:lnTo>
                    <a:pt x="230" y="169"/>
                  </a:lnTo>
                  <a:lnTo>
                    <a:pt x="231" y="172"/>
                  </a:lnTo>
                  <a:lnTo>
                    <a:pt x="231" y="176"/>
                  </a:lnTo>
                  <a:lnTo>
                    <a:pt x="232" y="178"/>
                  </a:lnTo>
                  <a:lnTo>
                    <a:pt x="228" y="178"/>
                  </a:lnTo>
                  <a:lnTo>
                    <a:pt x="224" y="178"/>
                  </a:lnTo>
                  <a:lnTo>
                    <a:pt x="221" y="178"/>
                  </a:lnTo>
                  <a:lnTo>
                    <a:pt x="216" y="177"/>
                  </a:lnTo>
                  <a:lnTo>
                    <a:pt x="208" y="174"/>
                  </a:lnTo>
                  <a:lnTo>
                    <a:pt x="201" y="170"/>
                  </a:lnTo>
                  <a:lnTo>
                    <a:pt x="194" y="165"/>
                  </a:lnTo>
                  <a:lnTo>
                    <a:pt x="189" y="160"/>
                  </a:lnTo>
                  <a:lnTo>
                    <a:pt x="183" y="154"/>
                  </a:lnTo>
                  <a:lnTo>
                    <a:pt x="178" y="148"/>
                  </a:lnTo>
                  <a:lnTo>
                    <a:pt x="174" y="141"/>
                  </a:lnTo>
                  <a:lnTo>
                    <a:pt x="169" y="134"/>
                  </a:lnTo>
                  <a:lnTo>
                    <a:pt x="181" y="126"/>
                  </a:lnTo>
                  <a:lnTo>
                    <a:pt x="190" y="116"/>
                  </a:lnTo>
                  <a:lnTo>
                    <a:pt x="197" y="102"/>
                  </a:lnTo>
                  <a:lnTo>
                    <a:pt x="200" y="88"/>
                  </a:lnTo>
                  <a:lnTo>
                    <a:pt x="202" y="78"/>
                  </a:lnTo>
                  <a:lnTo>
                    <a:pt x="202" y="77"/>
                  </a:lnTo>
                  <a:lnTo>
                    <a:pt x="202" y="76"/>
                  </a:lnTo>
                  <a:lnTo>
                    <a:pt x="202" y="74"/>
                  </a:lnTo>
                  <a:lnTo>
                    <a:pt x="201" y="73"/>
                  </a:lnTo>
                  <a:lnTo>
                    <a:pt x="198" y="66"/>
                  </a:lnTo>
                  <a:lnTo>
                    <a:pt x="197" y="64"/>
                  </a:lnTo>
                  <a:lnTo>
                    <a:pt x="197" y="63"/>
                  </a:lnTo>
                  <a:lnTo>
                    <a:pt x="195" y="61"/>
                  </a:lnTo>
                  <a:lnTo>
                    <a:pt x="194" y="58"/>
                  </a:lnTo>
                  <a:lnTo>
                    <a:pt x="189" y="53"/>
                  </a:lnTo>
                  <a:lnTo>
                    <a:pt x="186" y="51"/>
                  </a:lnTo>
                  <a:lnTo>
                    <a:pt x="185" y="51"/>
                  </a:lnTo>
                  <a:lnTo>
                    <a:pt x="183" y="51"/>
                  </a:lnTo>
                  <a:lnTo>
                    <a:pt x="181" y="53"/>
                  </a:lnTo>
                  <a:lnTo>
                    <a:pt x="170" y="59"/>
                  </a:lnTo>
                  <a:lnTo>
                    <a:pt x="170" y="59"/>
                  </a:lnTo>
                  <a:lnTo>
                    <a:pt x="170" y="59"/>
                  </a:lnTo>
                  <a:lnTo>
                    <a:pt x="170" y="59"/>
                  </a:lnTo>
                  <a:lnTo>
                    <a:pt x="170" y="59"/>
                  </a:lnTo>
                  <a:lnTo>
                    <a:pt x="169" y="61"/>
                  </a:lnTo>
                  <a:lnTo>
                    <a:pt x="175" y="74"/>
                  </a:lnTo>
                  <a:lnTo>
                    <a:pt x="178" y="70"/>
                  </a:lnTo>
                  <a:lnTo>
                    <a:pt x="178" y="71"/>
                  </a:lnTo>
                  <a:lnTo>
                    <a:pt x="183" y="68"/>
                  </a:lnTo>
                  <a:lnTo>
                    <a:pt x="187" y="74"/>
                  </a:lnTo>
                  <a:lnTo>
                    <a:pt x="185" y="72"/>
                  </a:lnTo>
                  <a:lnTo>
                    <a:pt x="189" y="78"/>
                  </a:lnTo>
                  <a:lnTo>
                    <a:pt x="185" y="94"/>
                  </a:lnTo>
                  <a:lnTo>
                    <a:pt x="182" y="102"/>
                  </a:lnTo>
                  <a:lnTo>
                    <a:pt x="177" y="110"/>
                  </a:lnTo>
                  <a:lnTo>
                    <a:pt x="171" y="117"/>
                  </a:lnTo>
                  <a:lnTo>
                    <a:pt x="164" y="122"/>
                  </a:lnTo>
                  <a:lnTo>
                    <a:pt x="163" y="119"/>
                  </a:lnTo>
                  <a:lnTo>
                    <a:pt x="163" y="116"/>
                  </a:lnTo>
                  <a:lnTo>
                    <a:pt x="162" y="112"/>
                  </a:lnTo>
                  <a:lnTo>
                    <a:pt x="161" y="109"/>
                  </a:lnTo>
                  <a:lnTo>
                    <a:pt x="170" y="78"/>
                  </a:lnTo>
                  <a:lnTo>
                    <a:pt x="171" y="77"/>
                  </a:lnTo>
                  <a:lnTo>
                    <a:pt x="164" y="65"/>
                  </a:lnTo>
                  <a:lnTo>
                    <a:pt x="160" y="69"/>
                  </a:lnTo>
                  <a:lnTo>
                    <a:pt x="159" y="70"/>
                  </a:lnTo>
                  <a:lnTo>
                    <a:pt x="159" y="70"/>
                  </a:lnTo>
                  <a:lnTo>
                    <a:pt x="157" y="71"/>
                  </a:lnTo>
                  <a:lnTo>
                    <a:pt x="157" y="72"/>
                  </a:lnTo>
                  <a:lnTo>
                    <a:pt x="151" y="93"/>
                  </a:lnTo>
                  <a:lnTo>
                    <a:pt x="149" y="101"/>
                  </a:lnTo>
                  <a:lnTo>
                    <a:pt x="149" y="108"/>
                  </a:lnTo>
                  <a:lnTo>
                    <a:pt x="149" y="116"/>
                  </a:lnTo>
                  <a:lnTo>
                    <a:pt x="151" y="124"/>
                  </a:lnTo>
                  <a:lnTo>
                    <a:pt x="149" y="124"/>
                  </a:lnTo>
                  <a:lnTo>
                    <a:pt x="147" y="123"/>
                  </a:lnTo>
                  <a:lnTo>
                    <a:pt x="146" y="123"/>
                  </a:lnTo>
                  <a:lnTo>
                    <a:pt x="144" y="122"/>
                  </a:lnTo>
                  <a:lnTo>
                    <a:pt x="137" y="118"/>
                  </a:lnTo>
                  <a:lnTo>
                    <a:pt x="130" y="115"/>
                  </a:lnTo>
                  <a:lnTo>
                    <a:pt x="123" y="111"/>
                  </a:lnTo>
                  <a:lnTo>
                    <a:pt x="117" y="107"/>
                  </a:lnTo>
                  <a:lnTo>
                    <a:pt x="111" y="101"/>
                  </a:lnTo>
                  <a:lnTo>
                    <a:pt x="106" y="96"/>
                  </a:lnTo>
                  <a:lnTo>
                    <a:pt x="100" y="89"/>
                  </a:lnTo>
                  <a:lnTo>
                    <a:pt x="95" y="84"/>
                  </a:lnTo>
                  <a:lnTo>
                    <a:pt x="101" y="76"/>
                  </a:lnTo>
                  <a:lnTo>
                    <a:pt x="104" y="65"/>
                  </a:lnTo>
                  <a:lnTo>
                    <a:pt x="108" y="56"/>
                  </a:lnTo>
                  <a:lnTo>
                    <a:pt x="109" y="46"/>
                  </a:lnTo>
                  <a:lnTo>
                    <a:pt x="111" y="38"/>
                  </a:lnTo>
                  <a:lnTo>
                    <a:pt x="111" y="36"/>
                  </a:lnTo>
                  <a:lnTo>
                    <a:pt x="111" y="35"/>
                  </a:lnTo>
                  <a:lnTo>
                    <a:pt x="111" y="34"/>
                  </a:lnTo>
                  <a:lnTo>
                    <a:pt x="111" y="33"/>
                  </a:lnTo>
                  <a:lnTo>
                    <a:pt x="106" y="20"/>
                  </a:lnTo>
                  <a:lnTo>
                    <a:pt x="93" y="29"/>
                  </a:lnTo>
                  <a:lnTo>
                    <a:pt x="94" y="32"/>
                  </a:lnTo>
                  <a:lnTo>
                    <a:pt x="95" y="33"/>
                  </a:lnTo>
                  <a:lnTo>
                    <a:pt x="96" y="35"/>
                  </a:lnTo>
                  <a:lnTo>
                    <a:pt x="98" y="38"/>
                  </a:lnTo>
                  <a:lnTo>
                    <a:pt x="96" y="40"/>
                  </a:lnTo>
                  <a:lnTo>
                    <a:pt x="95" y="43"/>
                  </a:lnTo>
                  <a:lnTo>
                    <a:pt x="94" y="48"/>
                  </a:lnTo>
                  <a:lnTo>
                    <a:pt x="93" y="55"/>
                  </a:lnTo>
                  <a:lnTo>
                    <a:pt x="93" y="56"/>
                  </a:lnTo>
                  <a:lnTo>
                    <a:pt x="92" y="59"/>
                  </a:lnTo>
                  <a:lnTo>
                    <a:pt x="91" y="66"/>
                  </a:lnTo>
                  <a:lnTo>
                    <a:pt x="89" y="76"/>
                  </a:lnTo>
                  <a:lnTo>
                    <a:pt x="85" y="68"/>
                  </a:lnTo>
                  <a:lnTo>
                    <a:pt x="81" y="59"/>
                  </a:lnTo>
                  <a:lnTo>
                    <a:pt x="79" y="51"/>
                  </a:lnTo>
                  <a:lnTo>
                    <a:pt x="77" y="43"/>
                  </a:lnTo>
                  <a:lnTo>
                    <a:pt x="78" y="20"/>
                  </a:lnTo>
                  <a:lnTo>
                    <a:pt x="79" y="19"/>
                  </a:lnTo>
                  <a:lnTo>
                    <a:pt x="84" y="16"/>
                  </a:lnTo>
                  <a:lnTo>
                    <a:pt x="88" y="19"/>
                  </a:lnTo>
                  <a:lnTo>
                    <a:pt x="88" y="19"/>
                  </a:lnTo>
                  <a:lnTo>
                    <a:pt x="88" y="20"/>
                  </a:lnTo>
                  <a:lnTo>
                    <a:pt x="89" y="21"/>
                  </a:lnTo>
                  <a:lnTo>
                    <a:pt x="91" y="25"/>
                  </a:lnTo>
                  <a:lnTo>
                    <a:pt x="100" y="11"/>
                  </a:lnTo>
                  <a:lnTo>
                    <a:pt x="100" y="11"/>
                  </a:lnTo>
                  <a:lnTo>
                    <a:pt x="100" y="11"/>
                  </a:lnTo>
                  <a:lnTo>
                    <a:pt x="100" y="11"/>
                  </a:lnTo>
                  <a:lnTo>
                    <a:pt x="99" y="11"/>
                  </a:lnTo>
                  <a:lnTo>
                    <a:pt x="89" y="2"/>
                  </a:lnTo>
                  <a:lnTo>
                    <a:pt x="87" y="0"/>
                  </a:lnTo>
                  <a:lnTo>
                    <a:pt x="85" y="0"/>
                  </a:lnTo>
                  <a:lnTo>
                    <a:pt x="83" y="0"/>
                  </a:lnTo>
                  <a:lnTo>
                    <a:pt x="80" y="1"/>
                  </a:lnTo>
                  <a:lnTo>
                    <a:pt x="71" y="9"/>
                  </a:lnTo>
                  <a:lnTo>
                    <a:pt x="70" y="10"/>
                  </a:lnTo>
                  <a:lnTo>
                    <a:pt x="70" y="10"/>
                  </a:lnTo>
                  <a:lnTo>
                    <a:pt x="70" y="10"/>
                  </a:lnTo>
                  <a:lnTo>
                    <a:pt x="70" y="10"/>
                  </a:lnTo>
                  <a:lnTo>
                    <a:pt x="66" y="13"/>
                  </a:lnTo>
                  <a:lnTo>
                    <a:pt x="66" y="15"/>
                  </a:lnTo>
                  <a:lnTo>
                    <a:pt x="66" y="16"/>
                  </a:lnTo>
                  <a:lnTo>
                    <a:pt x="65" y="17"/>
                  </a:lnTo>
                  <a:lnTo>
                    <a:pt x="65" y="18"/>
                  </a:lnTo>
                  <a:lnTo>
                    <a:pt x="63" y="32"/>
                  </a:lnTo>
                  <a:lnTo>
                    <a:pt x="64" y="47"/>
                  </a:lnTo>
                  <a:lnTo>
                    <a:pt x="66" y="59"/>
                  </a:lnTo>
                  <a:lnTo>
                    <a:pt x="70" y="71"/>
                  </a:lnTo>
                  <a:lnTo>
                    <a:pt x="77" y="84"/>
                  </a:lnTo>
                  <a:lnTo>
                    <a:pt x="68" y="84"/>
                  </a:lnTo>
                  <a:lnTo>
                    <a:pt x="59" y="84"/>
                  </a:lnTo>
                  <a:lnTo>
                    <a:pt x="51" y="81"/>
                  </a:lnTo>
                  <a:lnTo>
                    <a:pt x="46" y="78"/>
                  </a:lnTo>
                  <a:lnTo>
                    <a:pt x="39" y="74"/>
                  </a:lnTo>
                  <a:lnTo>
                    <a:pt x="33" y="70"/>
                  </a:lnTo>
                  <a:lnTo>
                    <a:pt x="26" y="64"/>
                  </a:lnTo>
                  <a:lnTo>
                    <a:pt x="20" y="59"/>
                  </a:lnTo>
                  <a:lnTo>
                    <a:pt x="13" y="49"/>
                  </a:lnTo>
                  <a:lnTo>
                    <a:pt x="6" y="46"/>
                  </a:lnTo>
                  <a:lnTo>
                    <a:pt x="2" y="46"/>
                  </a:lnTo>
                  <a:lnTo>
                    <a:pt x="0" y="47"/>
                  </a:lnTo>
                  <a:lnTo>
                    <a:pt x="5" y="56"/>
                  </a:lnTo>
                  <a:lnTo>
                    <a:pt x="12" y="64"/>
                  </a:lnTo>
                  <a:lnTo>
                    <a:pt x="19" y="72"/>
                  </a:lnTo>
                  <a:lnTo>
                    <a:pt x="27" y="80"/>
                  </a:lnTo>
                  <a:lnTo>
                    <a:pt x="35" y="86"/>
                  </a:lnTo>
                  <a:lnTo>
                    <a:pt x="45" y="92"/>
                  </a:lnTo>
                  <a:lnTo>
                    <a:pt x="55" y="95"/>
                  </a:lnTo>
                  <a:lnTo>
                    <a:pt x="65" y="97"/>
                  </a:lnTo>
                  <a:lnTo>
                    <a:pt x="70" y="97"/>
                  </a:lnTo>
                  <a:lnTo>
                    <a:pt x="76" y="97"/>
                  </a:lnTo>
                  <a:lnTo>
                    <a:pt x="80" y="96"/>
                  </a:lnTo>
                  <a:lnTo>
                    <a:pt x="85" y="94"/>
                  </a:lnTo>
                  <a:lnTo>
                    <a:pt x="91" y="102"/>
                  </a:lnTo>
                  <a:lnTo>
                    <a:pt x="98" y="109"/>
                  </a:lnTo>
                  <a:lnTo>
                    <a:pt x="106" y="116"/>
                  </a:lnTo>
                  <a:lnTo>
                    <a:pt x="114" y="123"/>
                  </a:lnTo>
                  <a:lnTo>
                    <a:pt x="122" y="127"/>
                  </a:lnTo>
                  <a:lnTo>
                    <a:pt x="131" y="132"/>
                  </a:lnTo>
                  <a:lnTo>
                    <a:pt x="140" y="136"/>
                  </a:lnTo>
                  <a:lnTo>
                    <a:pt x="151" y="138"/>
                  </a:lnTo>
                  <a:lnTo>
                    <a:pt x="152" y="138"/>
                  </a:lnTo>
                  <a:lnTo>
                    <a:pt x="153" y="138"/>
                  </a:lnTo>
                  <a:lnTo>
                    <a:pt x="154" y="138"/>
                  </a:lnTo>
                  <a:lnTo>
                    <a:pt x="155" y="138"/>
                  </a:lnTo>
                  <a:lnTo>
                    <a:pt x="160" y="148"/>
                  </a:lnTo>
                  <a:lnTo>
                    <a:pt x="167" y="157"/>
                  </a:lnTo>
                  <a:lnTo>
                    <a:pt x="174" y="165"/>
                  </a:lnTo>
                  <a:lnTo>
                    <a:pt x="182" y="174"/>
                  </a:lnTo>
                  <a:lnTo>
                    <a:pt x="191" y="180"/>
                  </a:lnTo>
                  <a:lnTo>
                    <a:pt x="201" y="185"/>
                  </a:lnTo>
                  <a:lnTo>
                    <a:pt x="212" y="190"/>
                  </a:lnTo>
                  <a:lnTo>
                    <a:pt x="222" y="192"/>
                  </a:lnTo>
                  <a:lnTo>
                    <a:pt x="227" y="192"/>
                  </a:lnTo>
                  <a:lnTo>
                    <a:pt x="230" y="192"/>
                  </a:lnTo>
                  <a:lnTo>
                    <a:pt x="234" y="192"/>
                  </a:lnTo>
                  <a:lnTo>
                    <a:pt x="238" y="191"/>
                  </a:lnTo>
                  <a:lnTo>
                    <a:pt x="246" y="200"/>
                  </a:lnTo>
                  <a:lnTo>
                    <a:pt x="257" y="208"/>
                  </a:lnTo>
                  <a:lnTo>
                    <a:pt x="266" y="213"/>
                  </a:lnTo>
                  <a:lnTo>
                    <a:pt x="269" y="215"/>
                  </a:lnTo>
                  <a:lnTo>
                    <a:pt x="267" y="206"/>
                  </a:lnTo>
                  <a:lnTo>
                    <a:pt x="263" y="198"/>
                  </a:lnTo>
                  <a:lnTo>
                    <a:pt x="257" y="192"/>
                  </a:lnTo>
                  <a:lnTo>
                    <a:pt x="251" y="185"/>
                  </a:lnTo>
                  <a:close/>
                </a:path>
              </a:pathLst>
            </a:custGeom>
            <a:solidFill>
              <a:srgbClr val="FFB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22" name="Oval 229"/>
            <p:cNvSpPr>
              <a:spLocks noChangeArrowheads="1"/>
            </p:cNvSpPr>
            <p:nvPr/>
          </p:nvSpPr>
          <p:spPr bwMode="auto">
            <a:xfrm>
              <a:off x="6251575" y="4256089"/>
              <a:ext cx="1588" cy="1588"/>
            </a:xfrm>
            <a:prstGeom prst="ellipse">
              <a:avLst/>
            </a:prstGeom>
            <a:solidFill>
              <a:srgbClr val="FFB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23" name="Freeform 230"/>
            <p:cNvSpPr>
              <a:spLocks/>
            </p:cNvSpPr>
            <p:nvPr/>
          </p:nvSpPr>
          <p:spPr bwMode="auto">
            <a:xfrm>
              <a:off x="6253163" y="4192589"/>
              <a:ext cx="12700" cy="14288"/>
            </a:xfrm>
            <a:custGeom>
              <a:avLst/>
              <a:gdLst>
                <a:gd name="T0" fmla="*/ 2 w 15"/>
                <a:gd name="T1" fmla="*/ 18 h 18"/>
                <a:gd name="T2" fmla="*/ 15 w 15"/>
                <a:gd name="T3" fmla="*/ 9 h 18"/>
                <a:gd name="T4" fmla="*/ 15 w 15"/>
                <a:gd name="T5" fmla="*/ 9 h 18"/>
                <a:gd name="T6" fmla="*/ 13 w 15"/>
                <a:gd name="T7" fmla="*/ 7 h 18"/>
                <a:gd name="T8" fmla="*/ 11 w 15"/>
                <a:gd name="T9" fmla="*/ 5 h 18"/>
                <a:gd name="T10" fmla="*/ 10 w 15"/>
                <a:gd name="T11" fmla="*/ 2 h 18"/>
                <a:gd name="T12" fmla="*/ 9 w 15"/>
                <a:gd name="T13" fmla="*/ 0 h 18"/>
                <a:gd name="T14" fmla="*/ 0 w 15"/>
                <a:gd name="T15" fmla="*/ 14 h 18"/>
                <a:gd name="T16" fmla="*/ 1 w 15"/>
                <a:gd name="T17" fmla="*/ 15 h 18"/>
                <a:gd name="T18" fmla="*/ 1 w 15"/>
                <a:gd name="T19" fmla="*/ 16 h 18"/>
                <a:gd name="T20" fmla="*/ 2 w 15"/>
                <a:gd name="T21" fmla="*/ 17 h 18"/>
                <a:gd name="T22" fmla="*/ 2 w 15"/>
                <a:gd name="T23"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 h="18">
                  <a:moveTo>
                    <a:pt x="2" y="18"/>
                  </a:moveTo>
                  <a:lnTo>
                    <a:pt x="15" y="9"/>
                  </a:lnTo>
                  <a:lnTo>
                    <a:pt x="15" y="9"/>
                  </a:lnTo>
                  <a:lnTo>
                    <a:pt x="13" y="7"/>
                  </a:lnTo>
                  <a:lnTo>
                    <a:pt x="11" y="5"/>
                  </a:lnTo>
                  <a:lnTo>
                    <a:pt x="10" y="2"/>
                  </a:lnTo>
                  <a:lnTo>
                    <a:pt x="9" y="0"/>
                  </a:lnTo>
                  <a:lnTo>
                    <a:pt x="0" y="14"/>
                  </a:lnTo>
                  <a:lnTo>
                    <a:pt x="1" y="15"/>
                  </a:lnTo>
                  <a:lnTo>
                    <a:pt x="1" y="16"/>
                  </a:lnTo>
                  <a:lnTo>
                    <a:pt x="2" y="17"/>
                  </a:lnTo>
                  <a:lnTo>
                    <a:pt x="2" y="18"/>
                  </a:lnTo>
                  <a:close/>
                </a:path>
              </a:pathLst>
            </a:custGeom>
            <a:solidFill>
              <a:srgbClr val="FFB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24" name="Freeform 231"/>
            <p:cNvSpPr>
              <a:spLocks/>
            </p:cNvSpPr>
            <p:nvPr/>
          </p:nvSpPr>
          <p:spPr bwMode="auto">
            <a:xfrm>
              <a:off x="6311900" y="4232276"/>
              <a:ext cx="7938" cy="12700"/>
            </a:xfrm>
            <a:custGeom>
              <a:avLst/>
              <a:gdLst>
                <a:gd name="T0" fmla="*/ 11 w 11"/>
                <a:gd name="T1" fmla="*/ 13 h 16"/>
                <a:gd name="T2" fmla="*/ 5 w 11"/>
                <a:gd name="T3" fmla="*/ 0 h 16"/>
                <a:gd name="T4" fmla="*/ 0 w 11"/>
                <a:gd name="T5" fmla="*/ 4 h 16"/>
                <a:gd name="T6" fmla="*/ 7 w 11"/>
                <a:gd name="T7" fmla="*/ 16 h 16"/>
                <a:gd name="T8" fmla="*/ 11 w 11"/>
                <a:gd name="T9" fmla="*/ 13 h 16"/>
              </a:gdLst>
              <a:ahLst/>
              <a:cxnLst>
                <a:cxn ang="0">
                  <a:pos x="T0" y="T1"/>
                </a:cxn>
                <a:cxn ang="0">
                  <a:pos x="T2" y="T3"/>
                </a:cxn>
                <a:cxn ang="0">
                  <a:pos x="T4" y="T5"/>
                </a:cxn>
                <a:cxn ang="0">
                  <a:pos x="T6" y="T7"/>
                </a:cxn>
                <a:cxn ang="0">
                  <a:pos x="T8" y="T9"/>
                </a:cxn>
              </a:cxnLst>
              <a:rect l="0" t="0" r="r" b="b"/>
              <a:pathLst>
                <a:path w="11" h="16">
                  <a:moveTo>
                    <a:pt x="11" y="13"/>
                  </a:moveTo>
                  <a:lnTo>
                    <a:pt x="5" y="0"/>
                  </a:lnTo>
                  <a:lnTo>
                    <a:pt x="0" y="4"/>
                  </a:lnTo>
                  <a:lnTo>
                    <a:pt x="7" y="16"/>
                  </a:lnTo>
                  <a:lnTo>
                    <a:pt x="11" y="13"/>
                  </a:lnTo>
                  <a:close/>
                </a:path>
              </a:pathLst>
            </a:custGeom>
            <a:solidFill>
              <a:srgbClr val="FFB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25" name="Freeform 232"/>
            <p:cNvSpPr>
              <a:spLocks/>
            </p:cNvSpPr>
            <p:nvPr/>
          </p:nvSpPr>
          <p:spPr bwMode="auto">
            <a:xfrm>
              <a:off x="6372225" y="4300539"/>
              <a:ext cx="7938" cy="9525"/>
            </a:xfrm>
            <a:custGeom>
              <a:avLst/>
              <a:gdLst>
                <a:gd name="T0" fmla="*/ 12 w 12"/>
                <a:gd name="T1" fmla="*/ 12 h 13"/>
                <a:gd name="T2" fmla="*/ 6 w 12"/>
                <a:gd name="T3" fmla="*/ 0 h 13"/>
                <a:gd name="T4" fmla="*/ 0 w 12"/>
                <a:gd name="T5" fmla="*/ 4 h 13"/>
                <a:gd name="T6" fmla="*/ 11 w 12"/>
                <a:gd name="T7" fmla="*/ 13 h 13"/>
                <a:gd name="T8" fmla="*/ 12 w 12"/>
                <a:gd name="T9" fmla="*/ 12 h 13"/>
              </a:gdLst>
              <a:ahLst/>
              <a:cxnLst>
                <a:cxn ang="0">
                  <a:pos x="T0" y="T1"/>
                </a:cxn>
                <a:cxn ang="0">
                  <a:pos x="T2" y="T3"/>
                </a:cxn>
                <a:cxn ang="0">
                  <a:pos x="T4" y="T5"/>
                </a:cxn>
                <a:cxn ang="0">
                  <a:pos x="T6" y="T7"/>
                </a:cxn>
                <a:cxn ang="0">
                  <a:pos x="T8" y="T9"/>
                </a:cxn>
              </a:cxnLst>
              <a:rect l="0" t="0" r="r" b="b"/>
              <a:pathLst>
                <a:path w="12" h="13">
                  <a:moveTo>
                    <a:pt x="12" y="12"/>
                  </a:moveTo>
                  <a:lnTo>
                    <a:pt x="6" y="0"/>
                  </a:lnTo>
                  <a:lnTo>
                    <a:pt x="0" y="4"/>
                  </a:lnTo>
                  <a:lnTo>
                    <a:pt x="11" y="13"/>
                  </a:lnTo>
                  <a:lnTo>
                    <a:pt x="12" y="12"/>
                  </a:lnTo>
                  <a:close/>
                </a:path>
              </a:pathLst>
            </a:custGeom>
            <a:solidFill>
              <a:srgbClr val="FFB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28" name="Freeform 235"/>
            <p:cNvSpPr>
              <a:spLocks/>
            </p:cNvSpPr>
            <p:nvPr/>
          </p:nvSpPr>
          <p:spPr bwMode="auto">
            <a:xfrm>
              <a:off x="5699125" y="4664076"/>
              <a:ext cx="171450" cy="30163"/>
            </a:xfrm>
            <a:custGeom>
              <a:avLst/>
              <a:gdLst>
                <a:gd name="T0" fmla="*/ 16 w 217"/>
                <a:gd name="T1" fmla="*/ 1 h 38"/>
                <a:gd name="T2" fmla="*/ 21 w 217"/>
                <a:gd name="T3" fmla="*/ 3 h 38"/>
                <a:gd name="T4" fmla="*/ 26 w 217"/>
                <a:gd name="T5" fmla="*/ 5 h 38"/>
                <a:gd name="T6" fmla="*/ 31 w 217"/>
                <a:gd name="T7" fmla="*/ 8 h 38"/>
                <a:gd name="T8" fmla="*/ 36 w 217"/>
                <a:gd name="T9" fmla="*/ 9 h 38"/>
                <a:gd name="T10" fmla="*/ 42 w 217"/>
                <a:gd name="T11" fmla="*/ 10 h 38"/>
                <a:gd name="T12" fmla="*/ 46 w 217"/>
                <a:gd name="T13" fmla="*/ 11 h 38"/>
                <a:gd name="T14" fmla="*/ 52 w 217"/>
                <a:gd name="T15" fmla="*/ 12 h 38"/>
                <a:gd name="T16" fmla="*/ 57 w 217"/>
                <a:gd name="T17" fmla="*/ 13 h 38"/>
                <a:gd name="T18" fmla="*/ 72 w 217"/>
                <a:gd name="T19" fmla="*/ 16 h 38"/>
                <a:gd name="T20" fmla="*/ 94 w 217"/>
                <a:gd name="T21" fmla="*/ 17 h 38"/>
                <a:gd name="T22" fmla="*/ 119 w 217"/>
                <a:gd name="T23" fmla="*/ 20 h 38"/>
                <a:gd name="T24" fmla="*/ 147 w 217"/>
                <a:gd name="T25" fmla="*/ 23 h 38"/>
                <a:gd name="T26" fmla="*/ 173 w 217"/>
                <a:gd name="T27" fmla="*/ 25 h 38"/>
                <a:gd name="T28" fmla="*/ 195 w 217"/>
                <a:gd name="T29" fmla="*/ 27 h 38"/>
                <a:gd name="T30" fmla="*/ 210 w 217"/>
                <a:gd name="T31" fmla="*/ 31 h 38"/>
                <a:gd name="T32" fmla="*/ 217 w 217"/>
                <a:gd name="T33" fmla="*/ 33 h 38"/>
                <a:gd name="T34" fmla="*/ 216 w 217"/>
                <a:gd name="T35" fmla="*/ 34 h 38"/>
                <a:gd name="T36" fmla="*/ 210 w 217"/>
                <a:gd name="T37" fmla="*/ 35 h 38"/>
                <a:gd name="T38" fmla="*/ 202 w 217"/>
                <a:gd name="T39" fmla="*/ 37 h 38"/>
                <a:gd name="T40" fmla="*/ 190 w 217"/>
                <a:gd name="T41" fmla="*/ 37 h 38"/>
                <a:gd name="T42" fmla="*/ 178 w 217"/>
                <a:gd name="T43" fmla="*/ 38 h 38"/>
                <a:gd name="T44" fmla="*/ 163 w 217"/>
                <a:gd name="T45" fmla="*/ 38 h 38"/>
                <a:gd name="T46" fmla="*/ 145 w 217"/>
                <a:gd name="T47" fmla="*/ 38 h 38"/>
                <a:gd name="T48" fmla="*/ 128 w 217"/>
                <a:gd name="T49" fmla="*/ 38 h 38"/>
                <a:gd name="T50" fmla="*/ 111 w 217"/>
                <a:gd name="T51" fmla="*/ 37 h 38"/>
                <a:gd name="T52" fmla="*/ 92 w 217"/>
                <a:gd name="T53" fmla="*/ 35 h 38"/>
                <a:gd name="T54" fmla="*/ 74 w 217"/>
                <a:gd name="T55" fmla="*/ 34 h 38"/>
                <a:gd name="T56" fmla="*/ 58 w 217"/>
                <a:gd name="T57" fmla="*/ 33 h 38"/>
                <a:gd name="T58" fmla="*/ 42 w 217"/>
                <a:gd name="T59" fmla="*/ 31 h 38"/>
                <a:gd name="T60" fmla="*/ 28 w 217"/>
                <a:gd name="T61" fmla="*/ 27 h 38"/>
                <a:gd name="T62" fmla="*/ 15 w 217"/>
                <a:gd name="T63" fmla="*/ 24 h 38"/>
                <a:gd name="T64" fmla="*/ 6 w 217"/>
                <a:gd name="T65" fmla="*/ 20 h 38"/>
                <a:gd name="T66" fmla="*/ 3 w 217"/>
                <a:gd name="T67" fmla="*/ 17 h 38"/>
                <a:gd name="T68" fmla="*/ 0 w 217"/>
                <a:gd name="T69" fmla="*/ 13 h 38"/>
                <a:gd name="T70" fmla="*/ 0 w 217"/>
                <a:gd name="T71" fmla="*/ 10 h 38"/>
                <a:gd name="T72" fmla="*/ 1 w 217"/>
                <a:gd name="T73" fmla="*/ 5 h 38"/>
                <a:gd name="T74" fmla="*/ 4 w 217"/>
                <a:gd name="T75" fmla="*/ 2 h 38"/>
                <a:gd name="T76" fmla="*/ 7 w 217"/>
                <a:gd name="T77" fmla="*/ 0 h 38"/>
                <a:gd name="T78" fmla="*/ 12 w 217"/>
                <a:gd name="T79" fmla="*/ 0 h 38"/>
                <a:gd name="T80" fmla="*/ 16 w 217"/>
                <a:gd name="T81" fmla="*/ 1 h 38"/>
                <a:gd name="T82" fmla="*/ 16 w 217"/>
                <a:gd name="T83" fmla="*/ 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7" h="38">
                  <a:moveTo>
                    <a:pt x="16" y="1"/>
                  </a:moveTo>
                  <a:lnTo>
                    <a:pt x="21" y="3"/>
                  </a:lnTo>
                  <a:lnTo>
                    <a:pt x="26" y="5"/>
                  </a:lnTo>
                  <a:lnTo>
                    <a:pt x="31" y="8"/>
                  </a:lnTo>
                  <a:lnTo>
                    <a:pt x="36" y="9"/>
                  </a:lnTo>
                  <a:lnTo>
                    <a:pt x="42" y="10"/>
                  </a:lnTo>
                  <a:lnTo>
                    <a:pt x="46" y="11"/>
                  </a:lnTo>
                  <a:lnTo>
                    <a:pt x="52" y="12"/>
                  </a:lnTo>
                  <a:lnTo>
                    <a:pt x="57" y="13"/>
                  </a:lnTo>
                  <a:lnTo>
                    <a:pt x="72" y="16"/>
                  </a:lnTo>
                  <a:lnTo>
                    <a:pt x="94" y="17"/>
                  </a:lnTo>
                  <a:lnTo>
                    <a:pt x="119" y="20"/>
                  </a:lnTo>
                  <a:lnTo>
                    <a:pt x="147" y="23"/>
                  </a:lnTo>
                  <a:lnTo>
                    <a:pt x="173" y="25"/>
                  </a:lnTo>
                  <a:lnTo>
                    <a:pt x="195" y="27"/>
                  </a:lnTo>
                  <a:lnTo>
                    <a:pt x="210" y="31"/>
                  </a:lnTo>
                  <a:lnTo>
                    <a:pt x="217" y="33"/>
                  </a:lnTo>
                  <a:lnTo>
                    <a:pt x="216" y="34"/>
                  </a:lnTo>
                  <a:lnTo>
                    <a:pt x="210" y="35"/>
                  </a:lnTo>
                  <a:lnTo>
                    <a:pt x="202" y="37"/>
                  </a:lnTo>
                  <a:lnTo>
                    <a:pt x="190" y="37"/>
                  </a:lnTo>
                  <a:lnTo>
                    <a:pt x="178" y="38"/>
                  </a:lnTo>
                  <a:lnTo>
                    <a:pt x="163" y="38"/>
                  </a:lnTo>
                  <a:lnTo>
                    <a:pt x="145" y="38"/>
                  </a:lnTo>
                  <a:lnTo>
                    <a:pt x="128" y="38"/>
                  </a:lnTo>
                  <a:lnTo>
                    <a:pt x="111" y="37"/>
                  </a:lnTo>
                  <a:lnTo>
                    <a:pt x="92" y="35"/>
                  </a:lnTo>
                  <a:lnTo>
                    <a:pt x="74" y="34"/>
                  </a:lnTo>
                  <a:lnTo>
                    <a:pt x="58" y="33"/>
                  </a:lnTo>
                  <a:lnTo>
                    <a:pt x="42" y="31"/>
                  </a:lnTo>
                  <a:lnTo>
                    <a:pt x="28" y="27"/>
                  </a:lnTo>
                  <a:lnTo>
                    <a:pt x="15" y="24"/>
                  </a:lnTo>
                  <a:lnTo>
                    <a:pt x="6" y="20"/>
                  </a:lnTo>
                  <a:lnTo>
                    <a:pt x="3" y="17"/>
                  </a:lnTo>
                  <a:lnTo>
                    <a:pt x="0" y="13"/>
                  </a:lnTo>
                  <a:lnTo>
                    <a:pt x="0" y="10"/>
                  </a:lnTo>
                  <a:lnTo>
                    <a:pt x="1" y="5"/>
                  </a:lnTo>
                  <a:lnTo>
                    <a:pt x="4" y="2"/>
                  </a:lnTo>
                  <a:lnTo>
                    <a:pt x="7" y="0"/>
                  </a:lnTo>
                  <a:lnTo>
                    <a:pt x="12" y="0"/>
                  </a:lnTo>
                  <a:lnTo>
                    <a:pt x="16" y="1"/>
                  </a:lnTo>
                  <a:lnTo>
                    <a:pt x="16" y="1"/>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29" name="Freeform 236"/>
            <p:cNvSpPr>
              <a:spLocks/>
            </p:cNvSpPr>
            <p:nvPr/>
          </p:nvSpPr>
          <p:spPr bwMode="auto">
            <a:xfrm>
              <a:off x="5694363" y="4446589"/>
              <a:ext cx="26988" cy="228600"/>
            </a:xfrm>
            <a:custGeom>
              <a:avLst/>
              <a:gdLst>
                <a:gd name="T0" fmla="*/ 34 w 34"/>
                <a:gd name="T1" fmla="*/ 7 h 290"/>
                <a:gd name="T2" fmla="*/ 33 w 34"/>
                <a:gd name="T3" fmla="*/ 28 h 290"/>
                <a:gd name="T4" fmla="*/ 30 w 34"/>
                <a:gd name="T5" fmla="*/ 56 h 290"/>
                <a:gd name="T6" fmla="*/ 27 w 34"/>
                <a:gd name="T7" fmla="*/ 83 h 290"/>
                <a:gd name="T8" fmla="*/ 25 w 34"/>
                <a:gd name="T9" fmla="*/ 102 h 290"/>
                <a:gd name="T10" fmla="*/ 22 w 34"/>
                <a:gd name="T11" fmla="*/ 126 h 290"/>
                <a:gd name="T12" fmla="*/ 21 w 34"/>
                <a:gd name="T13" fmla="*/ 151 h 290"/>
                <a:gd name="T14" fmla="*/ 21 w 34"/>
                <a:gd name="T15" fmla="*/ 178 h 290"/>
                <a:gd name="T16" fmla="*/ 20 w 34"/>
                <a:gd name="T17" fmla="*/ 205 h 290"/>
                <a:gd name="T18" fmla="*/ 21 w 34"/>
                <a:gd name="T19" fmla="*/ 225 h 290"/>
                <a:gd name="T20" fmla="*/ 22 w 34"/>
                <a:gd name="T21" fmla="*/ 244 h 290"/>
                <a:gd name="T22" fmla="*/ 24 w 34"/>
                <a:gd name="T23" fmla="*/ 261 h 290"/>
                <a:gd name="T24" fmla="*/ 26 w 34"/>
                <a:gd name="T25" fmla="*/ 279 h 290"/>
                <a:gd name="T26" fmla="*/ 24 w 34"/>
                <a:gd name="T27" fmla="*/ 284 h 290"/>
                <a:gd name="T28" fmla="*/ 17 w 34"/>
                <a:gd name="T29" fmla="*/ 287 h 290"/>
                <a:gd name="T30" fmla="*/ 9 w 34"/>
                <a:gd name="T31" fmla="*/ 290 h 290"/>
                <a:gd name="T32" fmla="*/ 5 w 34"/>
                <a:gd name="T33" fmla="*/ 286 h 290"/>
                <a:gd name="T34" fmla="*/ 3 w 34"/>
                <a:gd name="T35" fmla="*/ 265 h 290"/>
                <a:gd name="T36" fmla="*/ 2 w 34"/>
                <a:gd name="T37" fmla="*/ 245 h 290"/>
                <a:gd name="T38" fmla="*/ 0 w 34"/>
                <a:gd name="T39" fmla="*/ 223 h 290"/>
                <a:gd name="T40" fmla="*/ 0 w 34"/>
                <a:gd name="T41" fmla="*/ 202 h 290"/>
                <a:gd name="T42" fmla="*/ 3 w 34"/>
                <a:gd name="T43" fmla="*/ 156 h 290"/>
                <a:gd name="T44" fmla="*/ 5 w 34"/>
                <a:gd name="T45" fmla="*/ 105 h 290"/>
                <a:gd name="T46" fmla="*/ 9 w 34"/>
                <a:gd name="T47" fmla="*/ 56 h 290"/>
                <a:gd name="T48" fmla="*/ 13 w 34"/>
                <a:gd name="T49" fmla="*/ 12 h 290"/>
                <a:gd name="T50" fmla="*/ 18 w 34"/>
                <a:gd name="T51" fmla="*/ 4 h 290"/>
                <a:gd name="T52" fmla="*/ 24 w 34"/>
                <a:gd name="T53" fmla="*/ 0 h 290"/>
                <a:gd name="T54" fmla="*/ 30 w 34"/>
                <a:gd name="T55" fmla="*/ 3 h 290"/>
                <a:gd name="T56" fmla="*/ 34 w 34"/>
                <a:gd name="T57" fmla="*/ 7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 h="290">
                  <a:moveTo>
                    <a:pt x="34" y="7"/>
                  </a:moveTo>
                  <a:lnTo>
                    <a:pt x="33" y="28"/>
                  </a:lnTo>
                  <a:lnTo>
                    <a:pt x="30" y="56"/>
                  </a:lnTo>
                  <a:lnTo>
                    <a:pt x="27" y="83"/>
                  </a:lnTo>
                  <a:lnTo>
                    <a:pt x="25" y="102"/>
                  </a:lnTo>
                  <a:lnTo>
                    <a:pt x="22" y="126"/>
                  </a:lnTo>
                  <a:lnTo>
                    <a:pt x="21" y="151"/>
                  </a:lnTo>
                  <a:lnTo>
                    <a:pt x="21" y="178"/>
                  </a:lnTo>
                  <a:lnTo>
                    <a:pt x="20" y="205"/>
                  </a:lnTo>
                  <a:lnTo>
                    <a:pt x="21" y="225"/>
                  </a:lnTo>
                  <a:lnTo>
                    <a:pt x="22" y="244"/>
                  </a:lnTo>
                  <a:lnTo>
                    <a:pt x="24" y="261"/>
                  </a:lnTo>
                  <a:lnTo>
                    <a:pt x="26" y="279"/>
                  </a:lnTo>
                  <a:lnTo>
                    <a:pt x="24" y="284"/>
                  </a:lnTo>
                  <a:lnTo>
                    <a:pt x="17" y="287"/>
                  </a:lnTo>
                  <a:lnTo>
                    <a:pt x="9" y="290"/>
                  </a:lnTo>
                  <a:lnTo>
                    <a:pt x="5" y="286"/>
                  </a:lnTo>
                  <a:lnTo>
                    <a:pt x="3" y="265"/>
                  </a:lnTo>
                  <a:lnTo>
                    <a:pt x="2" y="245"/>
                  </a:lnTo>
                  <a:lnTo>
                    <a:pt x="0" y="223"/>
                  </a:lnTo>
                  <a:lnTo>
                    <a:pt x="0" y="202"/>
                  </a:lnTo>
                  <a:lnTo>
                    <a:pt x="3" y="156"/>
                  </a:lnTo>
                  <a:lnTo>
                    <a:pt x="5" y="105"/>
                  </a:lnTo>
                  <a:lnTo>
                    <a:pt x="9" y="56"/>
                  </a:lnTo>
                  <a:lnTo>
                    <a:pt x="13" y="12"/>
                  </a:lnTo>
                  <a:lnTo>
                    <a:pt x="18" y="4"/>
                  </a:lnTo>
                  <a:lnTo>
                    <a:pt x="24" y="0"/>
                  </a:lnTo>
                  <a:lnTo>
                    <a:pt x="30" y="3"/>
                  </a:lnTo>
                  <a:lnTo>
                    <a:pt x="34" y="7"/>
                  </a:lnTo>
                  <a:close/>
                </a:path>
              </a:pathLst>
            </a:custGeom>
            <a:solidFill>
              <a:srgbClr val="007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0" name="Freeform 237"/>
            <p:cNvSpPr>
              <a:spLocks/>
            </p:cNvSpPr>
            <p:nvPr/>
          </p:nvSpPr>
          <p:spPr bwMode="auto">
            <a:xfrm>
              <a:off x="5756275" y="4418014"/>
              <a:ext cx="220663" cy="69850"/>
            </a:xfrm>
            <a:custGeom>
              <a:avLst/>
              <a:gdLst>
                <a:gd name="T0" fmla="*/ 7 w 279"/>
                <a:gd name="T1" fmla="*/ 0 h 86"/>
                <a:gd name="T2" fmla="*/ 15 w 279"/>
                <a:gd name="T3" fmla="*/ 1 h 86"/>
                <a:gd name="T4" fmla="*/ 26 w 279"/>
                <a:gd name="T5" fmla="*/ 4 h 86"/>
                <a:gd name="T6" fmla="*/ 40 w 279"/>
                <a:gd name="T7" fmla="*/ 9 h 86"/>
                <a:gd name="T8" fmla="*/ 54 w 279"/>
                <a:gd name="T9" fmla="*/ 14 h 86"/>
                <a:gd name="T10" fmla="*/ 68 w 279"/>
                <a:gd name="T11" fmla="*/ 18 h 86"/>
                <a:gd name="T12" fmla="*/ 80 w 279"/>
                <a:gd name="T13" fmla="*/ 22 h 86"/>
                <a:gd name="T14" fmla="*/ 91 w 279"/>
                <a:gd name="T15" fmla="*/ 25 h 86"/>
                <a:gd name="T16" fmla="*/ 98 w 279"/>
                <a:gd name="T17" fmla="*/ 27 h 86"/>
                <a:gd name="T18" fmla="*/ 109 w 279"/>
                <a:gd name="T19" fmla="*/ 31 h 86"/>
                <a:gd name="T20" fmla="*/ 121 w 279"/>
                <a:gd name="T21" fmla="*/ 34 h 86"/>
                <a:gd name="T22" fmla="*/ 133 w 279"/>
                <a:gd name="T23" fmla="*/ 38 h 86"/>
                <a:gd name="T24" fmla="*/ 145 w 279"/>
                <a:gd name="T25" fmla="*/ 41 h 86"/>
                <a:gd name="T26" fmla="*/ 158 w 279"/>
                <a:gd name="T27" fmla="*/ 45 h 86"/>
                <a:gd name="T28" fmla="*/ 170 w 279"/>
                <a:gd name="T29" fmla="*/ 47 h 86"/>
                <a:gd name="T30" fmla="*/ 184 w 279"/>
                <a:gd name="T31" fmla="*/ 50 h 86"/>
                <a:gd name="T32" fmla="*/ 198 w 279"/>
                <a:gd name="T33" fmla="*/ 54 h 86"/>
                <a:gd name="T34" fmla="*/ 207 w 279"/>
                <a:gd name="T35" fmla="*/ 56 h 86"/>
                <a:gd name="T36" fmla="*/ 216 w 279"/>
                <a:gd name="T37" fmla="*/ 57 h 86"/>
                <a:gd name="T38" fmla="*/ 226 w 279"/>
                <a:gd name="T39" fmla="*/ 60 h 86"/>
                <a:gd name="T40" fmla="*/ 235 w 279"/>
                <a:gd name="T41" fmla="*/ 61 h 86"/>
                <a:gd name="T42" fmla="*/ 244 w 279"/>
                <a:gd name="T43" fmla="*/ 62 h 86"/>
                <a:gd name="T44" fmla="*/ 253 w 279"/>
                <a:gd name="T45" fmla="*/ 62 h 86"/>
                <a:gd name="T46" fmla="*/ 262 w 279"/>
                <a:gd name="T47" fmla="*/ 63 h 86"/>
                <a:gd name="T48" fmla="*/ 272 w 279"/>
                <a:gd name="T49" fmla="*/ 64 h 86"/>
                <a:gd name="T50" fmla="*/ 275 w 279"/>
                <a:gd name="T51" fmla="*/ 68 h 86"/>
                <a:gd name="T52" fmla="*/ 279 w 279"/>
                <a:gd name="T53" fmla="*/ 75 h 86"/>
                <a:gd name="T54" fmla="*/ 277 w 279"/>
                <a:gd name="T55" fmla="*/ 83 h 86"/>
                <a:gd name="T56" fmla="*/ 274 w 279"/>
                <a:gd name="T57" fmla="*/ 86 h 86"/>
                <a:gd name="T58" fmla="*/ 264 w 279"/>
                <a:gd name="T59" fmla="*/ 85 h 86"/>
                <a:gd name="T60" fmla="*/ 253 w 279"/>
                <a:gd name="T61" fmla="*/ 84 h 86"/>
                <a:gd name="T62" fmla="*/ 242 w 279"/>
                <a:gd name="T63" fmla="*/ 83 h 86"/>
                <a:gd name="T64" fmla="*/ 231 w 279"/>
                <a:gd name="T65" fmla="*/ 80 h 86"/>
                <a:gd name="T66" fmla="*/ 221 w 279"/>
                <a:gd name="T67" fmla="*/ 79 h 86"/>
                <a:gd name="T68" fmla="*/ 211 w 279"/>
                <a:gd name="T69" fmla="*/ 77 h 86"/>
                <a:gd name="T70" fmla="*/ 200 w 279"/>
                <a:gd name="T71" fmla="*/ 75 h 86"/>
                <a:gd name="T72" fmla="*/ 190 w 279"/>
                <a:gd name="T73" fmla="*/ 72 h 86"/>
                <a:gd name="T74" fmla="*/ 168 w 279"/>
                <a:gd name="T75" fmla="*/ 67 h 86"/>
                <a:gd name="T76" fmla="*/ 146 w 279"/>
                <a:gd name="T77" fmla="*/ 61 h 86"/>
                <a:gd name="T78" fmla="*/ 122 w 279"/>
                <a:gd name="T79" fmla="*/ 55 h 86"/>
                <a:gd name="T80" fmla="*/ 98 w 279"/>
                <a:gd name="T81" fmla="*/ 48 h 86"/>
                <a:gd name="T82" fmla="*/ 72 w 279"/>
                <a:gd name="T83" fmla="*/ 41 h 86"/>
                <a:gd name="T84" fmla="*/ 49 w 279"/>
                <a:gd name="T85" fmla="*/ 34 h 86"/>
                <a:gd name="T86" fmla="*/ 27 w 279"/>
                <a:gd name="T87" fmla="*/ 26 h 86"/>
                <a:gd name="T88" fmla="*/ 8 w 279"/>
                <a:gd name="T89" fmla="*/ 19 h 86"/>
                <a:gd name="T90" fmla="*/ 1 w 279"/>
                <a:gd name="T91" fmla="*/ 15 h 86"/>
                <a:gd name="T92" fmla="*/ 0 w 279"/>
                <a:gd name="T93" fmla="*/ 8 h 86"/>
                <a:gd name="T94" fmla="*/ 2 w 279"/>
                <a:gd name="T95" fmla="*/ 2 h 86"/>
                <a:gd name="T96" fmla="*/ 7 w 279"/>
                <a:gd name="T9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9" h="86">
                  <a:moveTo>
                    <a:pt x="7" y="0"/>
                  </a:moveTo>
                  <a:lnTo>
                    <a:pt x="15" y="1"/>
                  </a:lnTo>
                  <a:lnTo>
                    <a:pt x="26" y="4"/>
                  </a:lnTo>
                  <a:lnTo>
                    <a:pt x="40" y="9"/>
                  </a:lnTo>
                  <a:lnTo>
                    <a:pt x="54" y="14"/>
                  </a:lnTo>
                  <a:lnTo>
                    <a:pt x="68" y="18"/>
                  </a:lnTo>
                  <a:lnTo>
                    <a:pt x="80" y="22"/>
                  </a:lnTo>
                  <a:lnTo>
                    <a:pt x="91" y="25"/>
                  </a:lnTo>
                  <a:lnTo>
                    <a:pt x="98" y="27"/>
                  </a:lnTo>
                  <a:lnTo>
                    <a:pt x="109" y="31"/>
                  </a:lnTo>
                  <a:lnTo>
                    <a:pt x="121" y="34"/>
                  </a:lnTo>
                  <a:lnTo>
                    <a:pt x="133" y="38"/>
                  </a:lnTo>
                  <a:lnTo>
                    <a:pt x="145" y="41"/>
                  </a:lnTo>
                  <a:lnTo>
                    <a:pt x="158" y="45"/>
                  </a:lnTo>
                  <a:lnTo>
                    <a:pt x="170" y="47"/>
                  </a:lnTo>
                  <a:lnTo>
                    <a:pt x="184" y="50"/>
                  </a:lnTo>
                  <a:lnTo>
                    <a:pt x="198" y="54"/>
                  </a:lnTo>
                  <a:lnTo>
                    <a:pt x="207" y="56"/>
                  </a:lnTo>
                  <a:lnTo>
                    <a:pt x="216" y="57"/>
                  </a:lnTo>
                  <a:lnTo>
                    <a:pt x="226" y="60"/>
                  </a:lnTo>
                  <a:lnTo>
                    <a:pt x="235" y="61"/>
                  </a:lnTo>
                  <a:lnTo>
                    <a:pt x="244" y="62"/>
                  </a:lnTo>
                  <a:lnTo>
                    <a:pt x="253" y="62"/>
                  </a:lnTo>
                  <a:lnTo>
                    <a:pt x="262" y="63"/>
                  </a:lnTo>
                  <a:lnTo>
                    <a:pt x="272" y="64"/>
                  </a:lnTo>
                  <a:lnTo>
                    <a:pt x="275" y="68"/>
                  </a:lnTo>
                  <a:lnTo>
                    <a:pt x="279" y="75"/>
                  </a:lnTo>
                  <a:lnTo>
                    <a:pt x="277" y="83"/>
                  </a:lnTo>
                  <a:lnTo>
                    <a:pt x="274" y="86"/>
                  </a:lnTo>
                  <a:lnTo>
                    <a:pt x="264" y="85"/>
                  </a:lnTo>
                  <a:lnTo>
                    <a:pt x="253" y="84"/>
                  </a:lnTo>
                  <a:lnTo>
                    <a:pt x="242" y="83"/>
                  </a:lnTo>
                  <a:lnTo>
                    <a:pt x="231" y="80"/>
                  </a:lnTo>
                  <a:lnTo>
                    <a:pt x="221" y="79"/>
                  </a:lnTo>
                  <a:lnTo>
                    <a:pt x="211" y="77"/>
                  </a:lnTo>
                  <a:lnTo>
                    <a:pt x="200" y="75"/>
                  </a:lnTo>
                  <a:lnTo>
                    <a:pt x="190" y="72"/>
                  </a:lnTo>
                  <a:lnTo>
                    <a:pt x="168" y="67"/>
                  </a:lnTo>
                  <a:lnTo>
                    <a:pt x="146" y="61"/>
                  </a:lnTo>
                  <a:lnTo>
                    <a:pt x="122" y="55"/>
                  </a:lnTo>
                  <a:lnTo>
                    <a:pt x="98" y="48"/>
                  </a:lnTo>
                  <a:lnTo>
                    <a:pt x="72" y="41"/>
                  </a:lnTo>
                  <a:lnTo>
                    <a:pt x="49" y="34"/>
                  </a:lnTo>
                  <a:lnTo>
                    <a:pt x="27" y="26"/>
                  </a:lnTo>
                  <a:lnTo>
                    <a:pt x="8" y="19"/>
                  </a:lnTo>
                  <a:lnTo>
                    <a:pt x="1" y="15"/>
                  </a:lnTo>
                  <a:lnTo>
                    <a:pt x="0" y="8"/>
                  </a:lnTo>
                  <a:lnTo>
                    <a:pt x="2" y="2"/>
                  </a:lnTo>
                  <a:lnTo>
                    <a:pt x="7" y="0"/>
                  </a:lnTo>
                  <a:close/>
                </a:path>
              </a:pathLst>
            </a:custGeom>
            <a:solidFill>
              <a:srgbClr val="007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2" name="Freeform 239"/>
            <p:cNvSpPr>
              <a:spLocks/>
            </p:cNvSpPr>
            <p:nvPr/>
          </p:nvSpPr>
          <p:spPr bwMode="auto">
            <a:xfrm>
              <a:off x="5834063" y="4683126"/>
              <a:ext cx="112713" cy="106363"/>
            </a:xfrm>
            <a:custGeom>
              <a:avLst/>
              <a:gdLst>
                <a:gd name="T0" fmla="*/ 55 w 142"/>
                <a:gd name="T1" fmla="*/ 106 h 134"/>
                <a:gd name="T2" fmla="*/ 64 w 142"/>
                <a:gd name="T3" fmla="*/ 120 h 134"/>
                <a:gd name="T4" fmla="*/ 76 w 142"/>
                <a:gd name="T5" fmla="*/ 134 h 134"/>
                <a:gd name="T6" fmla="*/ 78 w 142"/>
                <a:gd name="T7" fmla="*/ 131 h 134"/>
                <a:gd name="T8" fmla="*/ 65 w 142"/>
                <a:gd name="T9" fmla="*/ 108 h 134"/>
                <a:gd name="T10" fmla="*/ 59 w 142"/>
                <a:gd name="T11" fmla="*/ 92 h 134"/>
                <a:gd name="T12" fmla="*/ 57 w 142"/>
                <a:gd name="T13" fmla="*/ 83 h 134"/>
                <a:gd name="T14" fmla="*/ 87 w 142"/>
                <a:gd name="T15" fmla="*/ 115 h 134"/>
                <a:gd name="T16" fmla="*/ 98 w 142"/>
                <a:gd name="T17" fmla="*/ 122 h 134"/>
                <a:gd name="T18" fmla="*/ 110 w 142"/>
                <a:gd name="T19" fmla="*/ 130 h 134"/>
                <a:gd name="T20" fmla="*/ 118 w 142"/>
                <a:gd name="T21" fmla="*/ 134 h 134"/>
                <a:gd name="T22" fmla="*/ 115 w 142"/>
                <a:gd name="T23" fmla="*/ 125 h 134"/>
                <a:gd name="T24" fmla="*/ 98 w 142"/>
                <a:gd name="T25" fmla="*/ 112 h 134"/>
                <a:gd name="T26" fmla="*/ 79 w 142"/>
                <a:gd name="T27" fmla="*/ 83 h 134"/>
                <a:gd name="T28" fmla="*/ 100 w 142"/>
                <a:gd name="T29" fmla="*/ 94 h 134"/>
                <a:gd name="T30" fmla="*/ 114 w 142"/>
                <a:gd name="T31" fmla="*/ 101 h 134"/>
                <a:gd name="T32" fmla="*/ 132 w 142"/>
                <a:gd name="T33" fmla="*/ 109 h 134"/>
                <a:gd name="T34" fmla="*/ 142 w 142"/>
                <a:gd name="T35" fmla="*/ 112 h 134"/>
                <a:gd name="T36" fmla="*/ 136 w 142"/>
                <a:gd name="T37" fmla="*/ 105 h 134"/>
                <a:gd name="T38" fmla="*/ 123 w 142"/>
                <a:gd name="T39" fmla="*/ 98 h 134"/>
                <a:gd name="T40" fmla="*/ 113 w 142"/>
                <a:gd name="T41" fmla="*/ 93 h 134"/>
                <a:gd name="T42" fmla="*/ 106 w 142"/>
                <a:gd name="T43" fmla="*/ 90 h 134"/>
                <a:gd name="T44" fmla="*/ 87 w 142"/>
                <a:gd name="T45" fmla="*/ 72 h 134"/>
                <a:gd name="T46" fmla="*/ 142 w 142"/>
                <a:gd name="T47" fmla="*/ 78 h 134"/>
                <a:gd name="T48" fmla="*/ 132 w 142"/>
                <a:gd name="T49" fmla="*/ 72 h 134"/>
                <a:gd name="T50" fmla="*/ 120 w 142"/>
                <a:gd name="T51" fmla="*/ 69 h 134"/>
                <a:gd name="T52" fmla="*/ 107 w 142"/>
                <a:gd name="T53" fmla="*/ 68 h 134"/>
                <a:gd name="T54" fmla="*/ 98 w 142"/>
                <a:gd name="T55" fmla="*/ 64 h 134"/>
                <a:gd name="T56" fmla="*/ 78 w 142"/>
                <a:gd name="T57" fmla="*/ 46 h 134"/>
                <a:gd name="T58" fmla="*/ 70 w 142"/>
                <a:gd name="T59" fmla="*/ 34 h 134"/>
                <a:gd name="T60" fmla="*/ 74 w 142"/>
                <a:gd name="T61" fmla="*/ 31 h 134"/>
                <a:gd name="T62" fmla="*/ 91 w 142"/>
                <a:gd name="T63" fmla="*/ 39 h 134"/>
                <a:gd name="T64" fmla="*/ 104 w 142"/>
                <a:gd name="T65" fmla="*/ 41 h 134"/>
                <a:gd name="T66" fmla="*/ 115 w 142"/>
                <a:gd name="T67" fmla="*/ 40 h 134"/>
                <a:gd name="T68" fmla="*/ 123 w 142"/>
                <a:gd name="T69" fmla="*/ 37 h 134"/>
                <a:gd name="T70" fmla="*/ 127 w 142"/>
                <a:gd name="T71" fmla="*/ 36 h 134"/>
                <a:gd name="T72" fmla="*/ 122 w 142"/>
                <a:gd name="T73" fmla="*/ 36 h 134"/>
                <a:gd name="T74" fmla="*/ 109 w 142"/>
                <a:gd name="T75" fmla="*/ 34 h 134"/>
                <a:gd name="T76" fmla="*/ 90 w 142"/>
                <a:gd name="T77" fmla="*/ 26 h 134"/>
                <a:gd name="T78" fmla="*/ 67 w 142"/>
                <a:gd name="T79" fmla="*/ 10 h 134"/>
                <a:gd name="T80" fmla="*/ 49 w 142"/>
                <a:gd name="T81" fmla="*/ 3 h 134"/>
                <a:gd name="T82" fmla="*/ 27 w 142"/>
                <a:gd name="T83" fmla="*/ 0 h 134"/>
                <a:gd name="T84" fmla="*/ 8 w 142"/>
                <a:gd name="T85" fmla="*/ 1 h 134"/>
                <a:gd name="T86" fmla="*/ 0 w 142"/>
                <a:gd name="T87" fmla="*/ 1 h 134"/>
                <a:gd name="T88" fmla="*/ 6 w 142"/>
                <a:gd name="T89" fmla="*/ 29 h 134"/>
                <a:gd name="T90" fmla="*/ 21 w 142"/>
                <a:gd name="T91" fmla="*/ 55 h 134"/>
                <a:gd name="T92" fmla="*/ 34 w 142"/>
                <a:gd name="T93" fmla="*/ 75 h 134"/>
                <a:gd name="T94" fmla="*/ 40 w 142"/>
                <a:gd name="T95" fmla="*/ 82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2" h="134">
                  <a:moveTo>
                    <a:pt x="40" y="82"/>
                  </a:moveTo>
                  <a:lnTo>
                    <a:pt x="55" y="106"/>
                  </a:lnTo>
                  <a:lnTo>
                    <a:pt x="59" y="110"/>
                  </a:lnTo>
                  <a:lnTo>
                    <a:pt x="64" y="120"/>
                  </a:lnTo>
                  <a:lnTo>
                    <a:pt x="71" y="129"/>
                  </a:lnTo>
                  <a:lnTo>
                    <a:pt x="76" y="134"/>
                  </a:lnTo>
                  <a:lnTo>
                    <a:pt x="77" y="134"/>
                  </a:lnTo>
                  <a:lnTo>
                    <a:pt x="78" y="131"/>
                  </a:lnTo>
                  <a:lnTo>
                    <a:pt x="76" y="124"/>
                  </a:lnTo>
                  <a:lnTo>
                    <a:pt x="65" y="108"/>
                  </a:lnTo>
                  <a:lnTo>
                    <a:pt x="61" y="100"/>
                  </a:lnTo>
                  <a:lnTo>
                    <a:pt x="59" y="92"/>
                  </a:lnTo>
                  <a:lnTo>
                    <a:pt x="57" y="85"/>
                  </a:lnTo>
                  <a:lnTo>
                    <a:pt x="57" y="83"/>
                  </a:lnTo>
                  <a:lnTo>
                    <a:pt x="86" y="114"/>
                  </a:lnTo>
                  <a:lnTo>
                    <a:pt x="87" y="115"/>
                  </a:lnTo>
                  <a:lnTo>
                    <a:pt x="92" y="117"/>
                  </a:lnTo>
                  <a:lnTo>
                    <a:pt x="98" y="122"/>
                  </a:lnTo>
                  <a:lnTo>
                    <a:pt x="104" y="125"/>
                  </a:lnTo>
                  <a:lnTo>
                    <a:pt x="110" y="130"/>
                  </a:lnTo>
                  <a:lnTo>
                    <a:pt x="115" y="132"/>
                  </a:lnTo>
                  <a:lnTo>
                    <a:pt x="118" y="134"/>
                  </a:lnTo>
                  <a:lnTo>
                    <a:pt x="120" y="132"/>
                  </a:lnTo>
                  <a:lnTo>
                    <a:pt x="115" y="125"/>
                  </a:lnTo>
                  <a:lnTo>
                    <a:pt x="107" y="117"/>
                  </a:lnTo>
                  <a:lnTo>
                    <a:pt x="98" y="112"/>
                  </a:lnTo>
                  <a:lnTo>
                    <a:pt x="94" y="109"/>
                  </a:lnTo>
                  <a:lnTo>
                    <a:pt x="79" y="83"/>
                  </a:lnTo>
                  <a:lnTo>
                    <a:pt x="98" y="93"/>
                  </a:lnTo>
                  <a:lnTo>
                    <a:pt x="100" y="94"/>
                  </a:lnTo>
                  <a:lnTo>
                    <a:pt x="106" y="98"/>
                  </a:lnTo>
                  <a:lnTo>
                    <a:pt x="114" y="101"/>
                  </a:lnTo>
                  <a:lnTo>
                    <a:pt x="123" y="106"/>
                  </a:lnTo>
                  <a:lnTo>
                    <a:pt x="132" y="109"/>
                  </a:lnTo>
                  <a:lnTo>
                    <a:pt x="138" y="112"/>
                  </a:lnTo>
                  <a:lnTo>
                    <a:pt x="142" y="112"/>
                  </a:lnTo>
                  <a:lnTo>
                    <a:pt x="140" y="109"/>
                  </a:lnTo>
                  <a:lnTo>
                    <a:pt x="136" y="105"/>
                  </a:lnTo>
                  <a:lnTo>
                    <a:pt x="130" y="101"/>
                  </a:lnTo>
                  <a:lnTo>
                    <a:pt x="123" y="98"/>
                  </a:lnTo>
                  <a:lnTo>
                    <a:pt x="117" y="96"/>
                  </a:lnTo>
                  <a:lnTo>
                    <a:pt x="113" y="93"/>
                  </a:lnTo>
                  <a:lnTo>
                    <a:pt x="108" y="91"/>
                  </a:lnTo>
                  <a:lnTo>
                    <a:pt x="106" y="90"/>
                  </a:lnTo>
                  <a:lnTo>
                    <a:pt x="105" y="90"/>
                  </a:lnTo>
                  <a:lnTo>
                    <a:pt x="87" y="72"/>
                  </a:lnTo>
                  <a:lnTo>
                    <a:pt x="107" y="77"/>
                  </a:lnTo>
                  <a:lnTo>
                    <a:pt x="142" y="78"/>
                  </a:lnTo>
                  <a:lnTo>
                    <a:pt x="137" y="75"/>
                  </a:lnTo>
                  <a:lnTo>
                    <a:pt x="132" y="72"/>
                  </a:lnTo>
                  <a:lnTo>
                    <a:pt x="125" y="70"/>
                  </a:lnTo>
                  <a:lnTo>
                    <a:pt x="120" y="69"/>
                  </a:lnTo>
                  <a:lnTo>
                    <a:pt x="113" y="69"/>
                  </a:lnTo>
                  <a:lnTo>
                    <a:pt x="107" y="68"/>
                  </a:lnTo>
                  <a:lnTo>
                    <a:pt x="101" y="67"/>
                  </a:lnTo>
                  <a:lnTo>
                    <a:pt x="98" y="64"/>
                  </a:lnTo>
                  <a:lnTo>
                    <a:pt x="87" y="54"/>
                  </a:lnTo>
                  <a:lnTo>
                    <a:pt x="78" y="46"/>
                  </a:lnTo>
                  <a:lnTo>
                    <a:pt x="72" y="39"/>
                  </a:lnTo>
                  <a:lnTo>
                    <a:pt x="70" y="34"/>
                  </a:lnTo>
                  <a:lnTo>
                    <a:pt x="70" y="31"/>
                  </a:lnTo>
                  <a:lnTo>
                    <a:pt x="74" y="31"/>
                  </a:lnTo>
                  <a:lnTo>
                    <a:pt x="80" y="33"/>
                  </a:lnTo>
                  <a:lnTo>
                    <a:pt x="91" y="39"/>
                  </a:lnTo>
                  <a:lnTo>
                    <a:pt x="97" y="41"/>
                  </a:lnTo>
                  <a:lnTo>
                    <a:pt x="104" y="41"/>
                  </a:lnTo>
                  <a:lnTo>
                    <a:pt x="109" y="41"/>
                  </a:lnTo>
                  <a:lnTo>
                    <a:pt x="115" y="40"/>
                  </a:lnTo>
                  <a:lnTo>
                    <a:pt x="120" y="39"/>
                  </a:lnTo>
                  <a:lnTo>
                    <a:pt x="123" y="37"/>
                  </a:lnTo>
                  <a:lnTo>
                    <a:pt x="125" y="36"/>
                  </a:lnTo>
                  <a:lnTo>
                    <a:pt x="127" y="36"/>
                  </a:lnTo>
                  <a:lnTo>
                    <a:pt x="125" y="36"/>
                  </a:lnTo>
                  <a:lnTo>
                    <a:pt x="122" y="36"/>
                  </a:lnTo>
                  <a:lnTo>
                    <a:pt x="116" y="36"/>
                  </a:lnTo>
                  <a:lnTo>
                    <a:pt x="109" y="34"/>
                  </a:lnTo>
                  <a:lnTo>
                    <a:pt x="100" y="31"/>
                  </a:lnTo>
                  <a:lnTo>
                    <a:pt x="90" y="26"/>
                  </a:lnTo>
                  <a:lnTo>
                    <a:pt x="79" y="19"/>
                  </a:lnTo>
                  <a:lnTo>
                    <a:pt x="67" y="10"/>
                  </a:lnTo>
                  <a:lnTo>
                    <a:pt x="60" y="6"/>
                  </a:lnTo>
                  <a:lnTo>
                    <a:pt x="49" y="3"/>
                  </a:lnTo>
                  <a:lnTo>
                    <a:pt x="39" y="1"/>
                  </a:lnTo>
                  <a:lnTo>
                    <a:pt x="27" y="0"/>
                  </a:lnTo>
                  <a:lnTo>
                    <a:pt x="17" y="0"/>
                  </a:lnTo>
                  <a:lnTo>
                    <a:pt x="8" y="1"/>
                  </a:lnTo>
                  <a:lnTo>
                    <a:pt x="2" y="1"/>
                  </a:lnTo>
                  <a:lnTo>
                    <a:pt x="0" y="1"/>
                  </a:lnTo>
                  <a:lnTo>
                    <a:pt x="2" y="15"/>
                  </a:lnTo>
                  <a:lnTo>
                    <a:pt x="6" y="29"/>
                  </a:lnTo>
                  <a:lnTo>
                    <a:pt x="12" y="42"/>
                  </a:lnTo>
                  <a:lnTo>
                    <a:pt x="21" y="55"/>
                  </a:lnTo>
                  <a:lnTo>
                    <a:pt x="27" y="66"/>
                  </a:lnTo>
                  <a:lnTo>
                    <a:pt x="34" y="75"/>
                  </a:lnTo>
                  <a:lnTo>
                    <a:pt x="38" y="79"/>
                  </a:lnTo>
                  <a:lnTo>
                    <a:pt x="40" y="82"/>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3" name="Freeform 240"/>
            <p:cNvSpPr>
              <a:spLocks/>
            </p:cNvSpPr>
            <p:nvPr/>
          </p:nvSpPr>
          <p:spPr bwMode="auto">
            <a:xfrm>
              <a:off x="5715000" y="4427539"/>
              <a:ext cx="38100" cy="30163"/>
            </a:xfrm>
            <a:custGeom>
              <a:avLst/>
              <a:gdLst>
                <a:gd name="T0" fmla="*/ 47 w 47"/>
                <a:gd name="T1" fmla="*/ 0 h 38"/>
                <a:gd name="T2" fmla="*/ 45 w 47"/>
                <a:gd name="T3" fmla="*/ 0 h 38"/>
                <a:gd name="T4" fmla="*/ 40 w 47"/>
                <a:gd name="T5" fmla="*/ 1 h 38"/>
                <a:gd name="T6" fmla="*/ 33 w 47"/>
                <a:gd name="T7" fmla="*/ 5 h 38"/>
                <a:gd name="T8" fmla="*/ 25 w 47"/>
                <a:gd name="T9" fmla="*/ 8 h 38"/>
                <a:gd name="T10" fmla="*/ 16 w 47"/>
                <a:gd name="T11" fmla="*/ 13 h 38"/>
                <a:gd name="T12" fmla="*/ 9 w 47"/>
                <a:gd name="T13" fmla="*/ 20 h 38"/>
                <a:gd name="T14" fmla="*/ 3 w 47"/>
                <a:gd name="T15" fmla="*/ 28 h 38"/>
                <a:gd name="T16" fmla="*/ 0 w 47"/>
                <a:gd name="T17" fmla="*/ 38 h 38"/>
                <a:gd name="T18" fmla="*/ 2 w 47"/>
                <a:gd name="T19" fmla="*/ 38 h 38"/>
                <a:gd name="T20" fmla="*/ 7 w 47"/>
                <a:gd name="T21" fmla="*/ 36 h 38"/>
                <a:gd name="T22" fmla="*/ 14 w 47"/>
                <a:gd name="T23" fmla="*/ 34 h 38"/>
                <a:gd name="T24" fmla="*/ 23 w 47"/>
                <a:gd name="T25" fmla="*/ 30 h 38"/>
                <a:gd name="T26" fmla="*/ 31 w 47"/>
                <a:gd name="T27" fmla="*/ 24 h 38"/>
                <a:gd name="T28" fmla="*/ 39 w 47"/>
                <a:gd name="T29" fmla="*/ 19 h 38"/>
                <a:gd name="T30" fmla="*/ 45 w 47"/>
                <a:gd name="T31" fmla="*/ 10 h 38"/>
                <a:gd name="T32" fmla="*/ 47 w 47"/>
                <a:gd name="T33"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38">
                  <a:moveTo>
                    <a:pt x="47" y="0"/>
                  </a:moveTo>
                  <a:lnTo>
                    <a:pt x="45" y="0"/>
                  </a:lnTo>
                  <a:lnTo>
                    <a:pt x="40" y="1"/>
                  </a:lnTo>
                  <a:lnTo>
                    <a:pt x="33" y="5"/>
                  </a:lnTo>
                  <a:lnTo>
                    <a:pt x="25" y="8"/>
                  </a:lnTo>
                  <a:lnTo>
                    <a:pt x="16" y="13"/>
                  </a:lnTo>
                  <a:lnTo>
                    <a:pt x="9" y="20"/>
                  </a:lnTo>
                  <a:lnTo>
                    <a:pt x="3" y="28"/>
                  </a:lnTo>
                  <a:lnTo>
                    <a:pt x="0" y="38"/>
                  </a:lnTo>
                  <a:lnTo>
                    <a:pt x="2" y="38"/>
                  </a:lnTo>
                  <a:lnTo>
                    <a:pt x="7" y="36"/>
                  </a:lnTo>
                  <a:lnTo>
                    <a:pt x="14" y="34"/>
                  </a:lnTo>
                  <a:lnTo>
                    <a:pt x="23" y="30"/>
                  </a:lnTo>
                  <a:lnTo>
                    <a:pt x="31" y="24"/>
                  </a:lnTo>
                  <a:lnTo>
                    <a:pt x="39" y="19"/>
                  </a:lnTo>
                  <a:lnTo>
                    <a:pt x="45" y="10"/>
                  </a:lnTo>
                  <a:lnTo>
                    <a:pt x="47" y="0"/>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4" name="Freeform 241"/>
            <p:cNvSpPr>
              <a:spLocks/>
            </p:cNvSpPr>
            <p:nvPr/>
          </p:nvSpPr>
          <p:spPr bwMode="auto">
            <a:xfrm>
              <a:off x="6294438" y="4970464"/>
              <a:ext cx="85725" cy="30163"/>
            </a:xfrm>
            <a:custGeom>
              <a:avLst/>
              <a:gdLst>
                <a:gd name="T0" fmla="*/ 109 w 109"/>
                <a:gd name="T1" fmla="*/ 33 h 38"/>
                <a:gd name="T2" fmla="*/ 102 w 109"/>
                <a:gd name="T3" fmla="*/ 0 h 38"/>
                <a:gd name="T4" fmla="*/ 0 w 109"/>
                <a:gd name="T5" fmla="*/ 0 h 38"/>
                <a:gd name="T6" fmla="*/ 1 w 109"/>
                <a:gd name="T7" fmla="*/ 36 h 38"/>
                <a:gd name="T8" fmla="*/ 18 w 109"/>
                <a:gd name="T9" fmla="*/ 36 h 38"/>
                <a:gd name="T10" fmla="*/ 19 w 109"/>
                <a:gd name="T11" fmla="*/ 10 h 38"/>
                <a:gd name="T12" fmla="*/ 87 w 109"/>
                <a:gd name="T13" fmla="*/ 10 h 38"/>
                <a:gd name="T14" fmla="*/ 90 w 109"/>
                <a:gd name="T15" fmla="*/ 33 h 38"/>
                <a:gd name="T16" fmla="*/ 101 w 109"/>
                <a:gd name="T17" fmla="*/ 38 h 38"/>
                <a:gd name="T18" fmla="*/ 109 w 109"/>
                <a:gd name="T19" fmla="*/ 33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8">
                  <a:moveTo>
                    <a:pt x="109" y="33"/>
                  </a:moveTo>
                  <a:lnTo>
                    <a:pt x="102" y="0"/>
                  </a:lnTo>
                  <a:lnTo>
                    <a:pt x="0" y="0"/>
                  </a:lnTo>
                  <a:lnTo>
                    <a:pt x="1" y="36"/>
                  </a:lnTo>
                  <a:lnTo>
                    <a:pt x="18" y="36"/>
                  </a:lnTo>
                  <a:lnTo>
                    <a:pt x="19" y="10"/>
                  </a:lnTo>
                  <a:lnTo>
                    <a:pt x="87" y="10"/>
                  </a:lnTo>
                  <a:lnTo>
                    <a:pt x="90" y="33"/>
                  </a:lnTo>
                  <a:lnTo>
                    <a:pt x="101" y="38"/>
                  </a:lnTo>
                  <a:lnTo>
                    <a:pt x="109"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5" name="Freeform 242"/>
            <p:cNvSpPr>
              <a:spLocks/>
            </p:cNvSpPr>
            <p:nvPr/>
          </p:nvSpPr>
          <p:spPr bwMode="auto">
            <a:xfrm>
              <a:off x="6196013" y="4997451"/>
              <a:ext cx="277813" cy="201613"/>
            </a:xfrm>
            <a:custGeom>
              <a:avLst/>
              <a:gdLst>
                <a:gd name="T0" fmla="*/ 23 w 350"/>
                <a:gd name="T1" fmla="*/ 1 h 255"/>
                <a:gd name="T2" fmla="*/ 307 w 350"/>
                <a:gd name="T3" fmla="*/ 0 h 255"/>
                <a:gd name="T4" fmla="*/ 318 w 350"/>
                <a:gd name="T5" fmla="*/ 1 h 255"/>
                <a:gd name="T6" fmla="*/ 327 w 350"/>
                <a:gd name="T7" fmla="*/ 5 h 255"/>
                <a:gd name="T8" fmla="*/ 334 w 350"/>
                <a:gd name="T9" fmla="*/ 9 h 255"/>
                <a:gd name="T10" fmla="*/ 340 w 350"/>
                <a:gd name="T11" fmla="*/ 14 h 255"/>
                <a:gd name="T12" fmla="*/ 345 w 350"/>
                <a:gd name="T13" fmla="*/ 21 h 255"/>
                <a:gd name="T14" fmla="*/ 347 w 350"/>
                <a:gd name="T15" fmla="*/ 27 h 255"/>
                <a:gd name="T16" fmla="*/ 349 w 350"/>
                <a:gd name="T17" fmla="*/ 32 h 255"/>
                <a:gd name="T18" fmla="*/ 349 w 350"/>
                <a:gd name="T19" fmla="*/ 38 h 255"/>
                <a:gd name="T20" fmla="*/ 350 w 350"/>
                <a:gd name="T21" fmla="*/ 230 h 255"/>
                <a:gd name="T22" fmla="*/ 349 w 350"/>
                <a:gd name="T23" fmla="*/ 239 h 255"/>
                <a:gd name="T24" fmla="*/ 346 w 350"/>
                <a:gd name="T25" fmla="*/ 247 h 255"/>
                <a:gd name="T26" fmla="*/ 341 w 350"/>
                <a:gd name="T27" fmla="*/ 251 h 255"/>
                <a:gd name="T28" fmla="*/ 334 w 350"/>
                <a:gd name="T29" fmla="*/ 254 h 255"/>
                <a:gd name="T30" fmla="*/ 35 w 350"/>
                <a:gd name="T31" fmla="*/ 255 h 255"/>
                <a:gd name="T32" fmla="*/ 18 w 350"/>
                <a:gd name="T33" fmla="*/ 248 h 255"/>
                <a:gd name="T34" fmla="*/ 9 w 350"/>
                <a:gd name="T35" fmla="*/ 239 h 255"/>
                <a:gd name="T36" fmla="*/ 3 w 350"/>
                <a:gd name="T37" fmla="*/ 227 h 255"/>
                <a:gd name="T38" fmla="*/ 2 w 350"/>
                <a:gd name="T39" fmla="*/ 212 h 255"/>
                <a:gd name="T40" fmla="*/ 0 w 350"/>
                <a:gd name="T41" fmla="*/ 24 h 255"/>
                <a:gd name="T42" fmla="*/ 2 w 350"/>
                <a:gd name="T43" fmla="*/ 15 h 255"/>
                <a:gd name="T44" fmla="*/ 8 w 350"/>
                <a:gd name="T45" fmla="*/ 8 h 255"/>
                <a:gd name="T46" fmla="*/ 16 w 350"/>
                <a:gd name="T47" fmla="*/ 4 h 255"/>
                <a:gd name="T48" fmla="*/ 23 w 350"/>
                <a:gd name="T49" fmla="*/ 1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0" h="255">
                  <a:moveTo>
                    <a:pt x="23" y="1"/>
                  </a:moveTo>
                  <a:lnTo>
                    <a:pt x="307" y="0"/>
                  </a:lnTo>
                  <a:lnTo>
                    <a:pt x="318" y="1"/>
                  </a:lnTo>
                  <a:lnTo>
                    <a:pt x="327" y="5"/>
                  </a:lnTo>
                  <a:lnTo>
                    <a:pt x="334" y="9"/>
                  </a:lnTo>
                  <a:lnTo>
                    <a:pt x="340" y="14"/>
                  </a:lnTo>
                  <a:lnTo>
                    <a:pt x="345" y="21"/>
                  </a:lnTo>
                  <a:lnTo>
                    <a:pt x="347" y="27"/>
                  </a:lnTo>
                  <a:lnTo>
                    <a:pt x="349" y="32"/>
                  </a:lnTo>
                  <a:lnTo>
                    <a:pt x="349" y="38"/>
                  </a:lnTo>
                  <a:lnTo>
                    <a:pt x="350" y="230"/>
                  </a:lnTo>
                  <a:lnTo>
                    <a:pt x="349" y="239"/>
                  </a:lnTo>
                  <a:lnTo>
                    <a:pt x="346" y="247"/>
                  </a:lnTo>
                  <a:lnTo>
                    <a:pt x="341" y="251"/>
                  </a:lnTo>
                  <a:lnTo>
                    <a:pt x="334" y="254"/>
                  </a:lnTo>
                  <a:lnTo>
                    <a:pt x="35" y="255"/>
                  </a:lnTo>
                  <a:lnTo>
                    <a:pt x="18" y="248"/>
                  </a:lnTo>
                  <a:lnTo>
                    <a:pt x="9" y="239"/>
                  </a:lnTo>
                  <a:lnTo>
                    <a:pt x="3" y="227"/>
                  </a:lnTo>
                  <a:lnTo>
                    <a:pt x="2" y="212"/>
                  </a:lnTo>
                  <a:lnTo>
                    <a:pt x="0" y="24"/>
                  </a:lnTo>
                  <a:lnTo>
                    <a:pt x="2" y="15"/>
                  </a:lnTo>
                  <a:lnTo>
                    <a:pt x="8" y="8"/>
                  </a:lnTo>
                  <a:lnTo>
                    <a:pt x="16" y="4"/>
                  </a:lnTo>
                  <a:lnTo>
                    <a:pt x="23" y="1"/>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6" name="Freeform 243"/>
            <p:cNvSpPr>
              <a:spLocks/>
            </p:cNvSpPr>
            <p:nvPr/>
          </p:nvSpPr>
          <p:spPr bwMode="auto">
            <a:xfrm>
              <a:off x="6213475" y="5014914"/>
              <a:ext cx="260350" cy="184150"/>
            </a:xfrm>
            <a:custGeom>
              <a:avLst/>
              <a:gdLst>
                <a:gd name="T0" fmla="*/ 18 w 328"/>
                <a:gd name="T1" fmla="*/ 233 h 233"/>
                <a:gd name="T2" fmla="*/ 11 w 328"/>
                <a:gd name="T3" fmla="*/ 231 h 233"/>
                <a:gd name="T4" fmla="*/ 7 w 328"/>
                <a:gd name="T5" fmla="*/ 226 h 233"/>
                <a:gd name="T6" fmla="*/ 2 w 328"/>
                <a:gd name="T7" fmla="*/ 219 h 233"/>
                <a:gd name="T8" fmla="*/ 1 w 328"/>
                <a:gd name="T9" fmla="*/ 210 h 233"/>
                <a:gd name="T10" fmla="*/ 0 w 328"/>
                <a:gd name="T11" fmla="*/ 24 h 233"/>
                <a:gd name="T12" fmla="*/ 1 w 328"/>
                <a:gd name="T13" fmla="*/ 15 h 233"/>
                <a:gd name="T14" fmla="*/ 5 w 328"/>
                <a:gd name="T15" fmla="*/ 8 h 233"/>
                <a:gd name="T16" fmla="*/ 9 w 328"/>
                <a:gd name="T17" fmla="*/ 4 h 233"/>
                <a:gd name="T18" fmla="*/ 16 w 328"/>
                <a:gd name="T19" fmla="*/ 1 h 233"/>
                <a:gd name="T20" fmla="*/ 310 w 328"/>
                <a:gd name="T21" fmla="*/ 0 h 233"/>
                <a:gd name="T22" fmla="*/ 317 w 328"/>
                <a:gd name="T23" fmla="*/ 2 h 233"/>
                <a:gd name="T24" fmla="*/ 321 w 328"/>
                <a:gd name="T25" fmla="*/ 7 h 233"/>
                <a:gd name="T26" fmla="*/ 325 w 328"/>
                <a:gd name="T27" fmla="*/ 14 h 233"/>
                <a:gd name="T28" fmla="*/ 327 w 328"/>
                <a:gd name="T29" fmla="*/ 23 h 233"/>
                <a:gd name="T30" fmla="*/ 328 w 328"/>
                <a:gd name="T31" fmla="*/ 209 h 233"/>
                <a:gd name="T32" fmla="*/ 327 w 328"/>
                <a:gd name="T33" fmla="*/ 218 h 233"/>
                <a:gd name="T34" fmla="*/ 324 w 328"/>
                <a:gd name="T35" fmla="*/ 225 h 233"/>
                <a:gd name="T36" fmla="*/ 319 w 328"/>
                <a:gd name="T37" fmla="*/ 229 h 233"/>
                <a:gd name="T38" fmla="*/ 312 w 328"/>
                <a:gd name="T39" fmla="*/ 232 h 233"/>
                <a:gd name="T40" fmla="*/ 18 w 328"/>
                <a:gd name="T41" fmla="*/ 23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8" h="233">
                  <a:moveTo>
                    <a:pt x="18" y="233"/>
                  </a:moveTo>
                  <a:lnTo>
                    <a:pt x="11" y="231"/>
                  </a:lnTo>
                  <a:lnTo>
                    <a:pt x="7" y="226"/>
                  </a:lnTo>
                  <a:lnTo>
                    <a:pt x="2" y="219"/>
                  </a:lnTo>
                  <a:lnTo>
                    <a:pt x="1" y="210"/>
                  </a:lnTo>
                  <a:lnTo>
                    <a:pt x="0" y="24"/>
                  </a:lnTo>
                  <a:lnTo>
                    <a:pt x="1" y="15"/>
                  </a:lnTo>
                  <a:lnTo>
                    <a:pt x="5" y="8"/>
                  </a:lnTo>
                  <a:lnTo>
                    <a:pt x="9" y="4"/>
                  </a:lnTo>
                  <a:lnTo>
                    <a:pt x="16" y="1"/>
                  </a:lnTo>
                  <a:lnTo>
                    <a:pt x="310" y="0"/>
                  </a:lnTo>
                  <a:lnTo>
                    <a:pt x="317" y="2"/>
                  </a:lnTo>
                  <a:lnTo>
                    <a:pt x="321" y="7"/>
                  </a:lnTo>
                  <a:lnTo>
                    <a:pt x="325" y="14"/>
                  </a:lnTo>
                  <a:lnTo>
                    <a:pt x="327" y="23"/>
                  </a:lnTo>
                  <a:lnTo>
                    <a:pt x="328" y="209"/>
                  </a:lnTo>
                  <a:lnTo>
                    <a:pt x="327" y="218"/>
                  </a:lnTo>
                  <a:lnTo>
                    <a:pt x="324" y="225"/>
                  </a:lnTo>
                  <a:lnTo>
                    <a:pt x="319" y="229"/>
                  </a:lnTo>
                  <a:lnTo>
                    <a:pt x="312" y="232"/>
                  </a:lnTo>
                  <a:lnTo>
                    <a:pt x="18" y="2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7" name="Freeform 244"/>
            <p:cNvSpPr>
              <a:spLocks/>
            </p:cNvSpPr>
            <p:nvPr/>
          </p:nvSpPr>
          <p:spPr bwMode="auto">
            <a:xfrm>
              <a:off x="6362700" y="4992689"/>
              <a:ext cx="22225" cy="12700"/>
            </a:xfrm>
            <a:custGeom>
              <a:avLst/>
              <a:gdLst>
                <a:gd name="T0" fmla="*/ 20 w 29"/>
                <a:gd name="T1" fmla="*/ 4 h 18"/>
                <a:gd name="T2" fmla="*/ 29 w 29"/>
                <a:gd name="T3" fmla="*/ 18 h 18"/>
                <a:gd name="T4" fmla="*/ 7 w 29"/>
                <a:gd name="T5" fmla="*/ 18 h 18"/>
                <a:gd name="T6" fmla="*/ 0 w 29"/>
                <a:gd name="T7" fmla="*/ 6 h 18"/>
                <a:gd name="T8" fmla="*/ 1 w 29"/>
                <a:gd name="T9" fmla="*/ 5 h 18"/>
                <a:gd name="T10" fmla="*/ 4 w 29"/>
                <a:gd name="T11" fmla="*/ 2 h 18"/>
                <a:gd name="T12" fmla="*/ 10 w 29"/>
                <a:gd name="T13" fmla="*/ 0 h 18"/>
                <a:gd name="T14" fmla="*/ 20 w 29"/>
                <a:gd name="T15" fmla="*/ 4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8">
                  <a:moveTo>
                    <a:pt x="20" y="4"/>
                  </a:moveTo>
                  <a:lnTo>
                    <a:pt x="29" y="18"/>
                  </a:lnTo>
                  <a:lnTo>
                    <a:pt x="7" y="18"/>
                  </a:lnTo>
                  <a:lnTo>
                    <a:pt x="0" y="6"/>
                  </a:lnTo>
                  <a:lnTo>
                    <a:pt x="1" y="5"/>
                  </a:lnTo>
                  <a:lnTo>
                    <a:pt x="4" y="2"/>
                  </a:lnTo>
                  <a:lnTo>
                    <a:pt x="10" y="0"/>
                  </a:lnTo>
                  <a:lnTo>
                    <a:pt x="2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8" name="Freeform 245"/>
            <p:cNvSpPr>
              <a:spLocks/>
            </p:cNvSpPr>
            <p:nvPr/>
          </p:nvSpPr>
          <p:spPr bwMode="auto">
            <a:xfrm>
              <a:off x="6288088" y="4992689"/>
              <a:ext cx="23813" cy="12700"/>
            </a:xfrm>
            <a:custGeom>
              <a:avLst/>
              <a:gdLst>
                <a:gd name="T0" fmla="*/ 22 w 30"/>
                <a:gd name="T1" fmla="*/ 4 h 18"/>
                <a:gd name="T2" fmla="*/ 30 w 30"/>
                <a:gd name="T3" fmla="*/ 18 h 18"/>
                <a:gd name="T4" fmla="*/ 8 w 30"/>
                <a:gd name="T5" fmla="*/ 18 h 18"/>
                <a:gd name="T6" fmla="*/ 0 w 30"/>
                <a:gd name="T7" fmla="*/ 6 h 18"/>
                <a:gd name="T8" fmla="*/ 2 w 30"/>
                <a:gd name="T9" fmla="*/ 5 h 18"/>
                <a:gd name="T10" fmla="*/ 5 w 30"/>
                <a:gd name="T11" fmla="*/ 2 h 18"/>
                <a:gd name="T12" fmla="*/ 12 w 30"/>
                <a:gd name="T13" fmla="*/ 0 h 18"/>
                <a:gd name="T14" fmla="*/ 22 w 30"/>
                <a:gd name="T15" fmla="*/ 4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18">
                  <a:moveTo>
                    <a:pt x="22" y="4"/>
                  </a:moveTo>
                  <a:lnTo>
                    <a:pt x="30" y="18"/>
                  </a:lnTo>
                  <a:lnTo>
                    <a:pt x="8" y="18"/>
                  </a:lnTo>
                  <a:lnTo>
                    <a:pt x="0" y="6"/>
                  </a:lnTo>
                  <a:lnTo>
                    <a:pt x="2" y="5"/>
                  </a:lnTo>
                  <a:lnTo>
                    <a:pt x="5" y="2"/>
                  </a:lnTo>
                  <a:lnTo>
                    <a:pt x="12" y="0"/>
                  </a:lnTo>
                  <a:lnTo>
                    <a:pt x="22"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9" name="Freeform 246"/>
            <p:cNvSpPr>
              <a:spLocks/>
            </p:cNvSpPr>
            <p:nvPr/>
          </p:nvSpPr>
          <p:spPr bwMode="auto">
            <a:xfrm>
              <a:off x="6319838" y="5000626"/>
              <a:ext cx="34925" cy="3175"/>
            </a:xfrm>
            <a:custGeom>
              <a:avLst/>
              <a:gdLst>
                <a:gd name="T0" fmla="*/ 42 w 45"/>
                <a:gd name="T1" fmla="*/ 0 h 4"/>
                <a:gd name="T2" fmla="*/ 0 w 45"/>
                <a:gd name="T3" fmla="*/ 1 h 4"/>
                <a:gd name="T4" fmla="*/ 5 w 45"/>
                <a:gd name="T5" fmla="*/ 4 h 4"/>
                <a:gd name="T6" fmla="*/ 45 w 45"/>
                <a:gd name="T7" fmla="*/ 3 h 4"/>
                <a:gd name="T8" fmla="*/ 42 w 45"/>
                <a:gd name="T9" fmla="*/ 0 h 4"/>
              </a:gdLst>
              <a:ahLst/>
              <a:cxnLst>
                <a:cxn ang="0">
                  <a:pos x="T0" y="T1"/>
                </a:cxn>
                <a:cxn ang="0">
                  <a:pos x="T2" y="T3"/>
                </a:cxn>
                <a:cxn ang="0">
                  <a:pos x="T4" y="T5"/>
                </a:cxn>
                <a:cxn ang="0">
                  <a:pos x="T6" y="T7"/>
                </a:cxn>
                <a:cxn ang="0">
                  <a:pos x="T8" y="T9"/>
                </a:cxn>
              </a:cxnLst>
              <a:rect l="0" t="0" r="r" b="b"/>
              <a:pathLst>
                <a:path w="45" h="4">
                  <a:moveTo>
                    <a:pt x="42" y="0"/>
                  </a:moveTo>
                  <a:lnTo>
                    <a:pt x="0" y="1"/>
                  </a:lnTo>
                  <a:lnTo>
                    <a:pt x="5" y="4"/>
                  </a:lnTo>
                  <a:lnTo>
                    <a:pt x="45" y="3"/>
                  </a:lnTo>
                  <a:lnTo>
                    <a:pt x="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40" name="Freeform 247"/>
            <p:cNvSpPr>
              <a:spLocks/>
            </p:cNvSpPr>
            <p:nvPr/>
          </p:nvSpPr>
          <p:spPr bwMode="auto">
            <a:xfrm>
              <a:off x="6392863" y="4999039"/>
              <a:ext cx="33338" cy="6350"/>
            </a:xfrm>
            <a:custGeom>
              <a:avLst/>
              <a:gdLst>
                <a:gd name="T0" fmla="*/ 42 w 42"/>
                <a:gd name="T1" fmla="*/ 2 h 7"/>
                <a:gd name="T2" fmla="*/ 40 w 42"/>
                <a:gd name="T3" fmla="*/ 7 h 7"/>
                <a:gd name="T4" fmla="*/ 6 w 42"/>
                <a:gd name="T5" fmla="*/ 7 h 7"/>
                <a:gd name="T6" fmla="*/ 0 w 42"/>
                <a:gd name="T7" fmla="*/ 2 h 7"/>
                <a:gd name="T8" fmla="*/ 0 w 42"/>
                <a:gd name="T9" fmla="*/ 0 h 7"/>
                <a:gd name="T10" fmla="*/ 34 w 42"/>
                <a:gd name="T11" fmla="*/ 0 h 7"/>
                <a:gd name="T12" fmla="*/ 42 w 42"/>
                <a:gd name="T13" fmla="*/ 2 h 7"/>
              </a:gdLst>
              <a:ahLst/>
              <a:cxnLst>
                <a:cxn ang="0">
                  <a:pos x="T0" y="T1"/>
                </a:cxn>
                <a:cxn ang="0">
                  <a:pos x="T2" y="T3"/>
                </a:cxn>
                <a:cxn ang="0">
                  <a:pos x="T4" y="T5"/>
                </a:cxn>
                <a:cxn ang="0">
                  <a:pos x="T6" y="T7"/>
                </a:cxn>
                <a:cxn ang="0">
                  <a:pos x="T8" y="T9"/>
                </a:cxn>
                <a:cxn ang="0">
                  <a:pos x="T10" y="T11"/>
                </a:cxn>
                <a:cxn ang="0">
                  <a:pos x="T12" y="T13"/>
                </a:cxn>
              </a:cxnLst>
              <a:rect l="0" t="0" r="r" b="b"/>
              <a:pathLst>
                <a:path w="42" h="7">
                  <a:moveTo>
                    <a:pt x="42" y="2"/>
                  </a:moveTo>
                  <a:lnTo>
                    <a:pt x="40" y="7"/>
                  </a:lnTo>
                  <a:lnTo>
                    <a:pt x="6" y="7"/>
                  </a:lnTo>
                  <a:lnTo>
                    <a:pt x="0" y="2"/>
                  </a:lnTo>
                  <a:lnTo>
                    <a:pt x="0" y="0"/>
                  </a:lnTo>
                  <a:lnTo>
                    <a:pt x="34" y="0"/>
                  </a:lnTo>
                  <a:lnTo>
                    <a:pt x="42" y="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41" name="Freeform 248"/>
            <p:cNvSpPr>
              <a:spLocks/>
            </p:cNvSpPr>
            <p:nvPr/>
          </p:nvSpPr>
          <p:spPr bwMode="auto">
            <a:xfrm>
              <a:off x="6249988" y="4999039"/>
              <a:ext cx="33338" cy="6350"/>
            </a:xfrm>
            <a:custGeom>
              <a:avLst/>
              <a:gdLst>
                <a:gd name="T0" fmla="*/ 43 w 43"/>
                <a:gd name="T1" fmla="*/ 3 h 8"/>
                <a:gd name="T2" fmla="*/ 40 w 43"/>
                <a:gd name="T3" fmla="*/ 7 h 8"/>
                <a:gd name="T4" fmla="*/ 6 w 43"/>
                <a:gd name="T5" fmla="*/ 8 h 8"/>
                <a:gd name="T6" fmla="*/ 0 w 43"/>
                <a:gd name="T7" fmla="*/ 2 h 8"/>
                <a:gd name="T8" fmla="*/ 1 w 43"/>
                <a:gd name="T9" fmla="*/ 0 h 8"/>
                <a:gd name="T10" fmla="*/ 35 w 43"/>
                <a:gd name="T11" fmla="*/ 0 h 8"/>
                <a:gd name="T12" fmla="*/ 43 w 43"/>
                <a:gd name="T13" fmla="*/ 3 h 8"/>
              </a:gdLst>
              <a:ahLst/>
              <a:cxnLst>
                <a:cxn ang="0">
                  <a:pos x="T0" y="T1"/>
                </a:cxn>
                <a:cxn ang="0">
                  <a:pos x="T2" y="T3"/>
                </a:cxn>
                <a:cxn ang="0">
                  <a:pos x="T4" y="T5"/>
                </a:cxn>
                <a:cxn ang="0">
                  <a:pos x="T6" y="T7"/>
                </a:cxn>
                <a:cxn ang="0">
                  <a:pos x="T8" y="T9"/>
                </a:cxn>
                <a:cxn ang="0">
                  <a:pos x="T10" y="T11"/>
                </a:cxn>
                <a:cxn ang="0">
                  <a:pos x="T12" y="T13"/>
                </a:cxn>
              </a:cxnLst>
              <a:rect l="0" t="0" r="r" b="b"/>
              <a:pathLst>
                <a:path w="43" h="8">
                  <a:moveTo>
                    <a:pt x="43" y="3"/>
                  </a:moveTo>
                  <a:lnTo>
                    <a:pt x="40" y="7"/>
                  </a:lnTo>
                  <a:lnTo>
                    <a:pt x="6" y="8"/>
                  </a:lnTo>
                  <a:lnTo>
                    <a:pt x="0" y="2"/>
                  </a:lnTo>
                  <a:lnTo>
                    <a:pt x="1" y="0"/>
                  </a:lnTo>
                  <a:lnTo>
                    <a:pt x="35" y="0"/>
                  </a:lnTo>
                  <a:lnTo>
                    <a:pt x="43" y="3"/>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p:txBody>
          <a:bodyPr/>
          <a:lstStyle/>
          <a:p>
            <a:r>
              <a:rPr lang="en-US" dirty="0" smtClean="0"/>
              <a:t>The Last Step</a:t>
            </a:r>
            <a:endParaRPr lang="en-US" dirty="0"/>
          </a:p>
        </p:txBody>
      </p:sp>
      <p:sp>
        <p:nvSpPr>
          <p:cNvPr id="7" name="Content Placeholder 5"/>
          <p:cNvSpPr txBox="1">
            <a:spLocks/>
          </p:cNvSpPr>
          <p:nvPr/>
        </p:nvSpPr>
        <p:spPr>
          <a:xfrm>
            <a:off x="2438400" y="3742268"/>
            <a:ext cx="4724400" cy="1363133"/>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a:t>For a bright room</a:t>
            </a:r>
          </a:p>
          <a:p>
            <a:pPr marL="0" indent="0">
              <a:buNone/>
            </a:pPr>
            <a:r>
              <a:rPr lang="en-US" dirty="0"/>
              <a:t>    Use a bright background</a:t>
            </a:r>
          </a:p>
        </p:txBody>
      </p:sp>
      <p:sp>
        <p:nvSpPr>
          <p:cNvPr id="5207" name="AutoShape 146"/>
          <p:cNvSpPr>
            <a:spLocks noChangeAspect="1" noChangeArrowheads="1" noTextEdit="1"/>
          </p:cNvSpPr>
          <p:nvPr/>
        </p:nvSpPr>
        <p:spPr bwMode="auto">
          <a:xfrm>
            <a:off x="6873876" y="3892552"/>
            <a:ext cx="1800225"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5379" name="Group 5378"/>
          <p:cNvGrpSpPr/>
          <p:nvPr/>
        </p:nvGrpSpPr>
        <p:grpSpPr>
          <a:xfrm>
            <a:off x="7977982" y="3951290"/>
            <a:ext cx="861219" cy="1244601"/>
            <a:chOff x="7400924" y="3887788"/>
            <a:chExt cx="861219" cy="1244601"/>
          </a:xfrm>
        </p:grpSpPr>
        <p:sp>
          <p:nvSpPr>
            <p:cNvPr id="5327" name="Freeform 234"/>
            <p:cNvSpPr>
              <a:spLocks/>
            </p:cNvSpPr>
            <p:nvPr/>
          </p:nvSpPr>
          <p:spPr bwMode="auto">
            <a:xfrm>
              <a:off x="7516812" y="4481515"/>
              <a:ext cx="177800" cy="50800"/>
            </a:xfrm>
            <a:custGeom>
              <a:avLst/>
              <a:gdLst>
                <a:gd name="T0" fmla="*/ 206 w 224"/>
                <a:gd name="T1" fmla="*/ 2 h 63"/>
                <a:gd name="T2" fmla="*/ 203 w 224"/>
                <a:gd name="T3" fmla="*/ 3 h 63"/>
                <a:gd name="T4" fmla="*/ 197 w 224"/>
                <a:gd name="T5" fmla="*/ 5 h 63"/>
                <a:gd name="T6" fmla="*/ 187 w 224"/>
                <a:gd name="T7" fmla="*/ 7 h 63"/>
                <a:gd name="T8" fmla="*/ 174 w 224"/>
                <a:gd name="T9" fmla="*/ 10 h 63"/>
                <a:gd name="T10" fmla="*/ 159 w 224"/>
                <a:gd name="T11" fmla="*/ 15 h 63"/>
                <a:gd name="T12" fmla="*/ 141 w 224"/>
                <a:gd name="T13" fmla="*/ 20 h 63"/>
                <a:gd name="T14" fmla="*/ 123 w 224"/>
                <a:gd name="T15" fmla="*/ 24 h 63"/>
                <a:gd name="T16" fmla="*/ 103 w 224"/>
                <a:gd name="T17" fmla="*/ 30 h 63"/>
                <a:gd name="T18" fmla="*/ 84 w 224"/>
                <a:gd name="T19" fmla="*/ 35 h 63"/>
                <a:gd name="T20" fmla="*/ 65 w 224"/>
                <a:gd name="T21" fmla="*/ 40 h 63"/>
                <a:gd name="T22" fmla="*/ 48 w 224"/>
                <a:gd name="T23" fmla="*/ 45 h 63"/>
                <a:gd name="T24" fmla="*/ 32 w 224"/>
                <a:gd name="T25" fmla="*/ 49 h 63"/>
                <a:gd name="T26" fmla="*/ 19 w 224"/>
                <a:gd name="T27" fmla="*/ 54 h 63"/>
                <a:gd name="T28" fmla="*/ 9 w 224"/>
                <a:gd name="T29" fmla="*/ 58 h 63"/>
                <a:gd name="T30" fmla="*/ 2 w 224"/>
                <a:gd name="T31" fmla="*/ 60 h 63"/>
                <a:gd name="T32" fmla="*/ 0 w 224"/>
                <a:gd name="T33" fmla="*/ 62 h 63"/>
                <a:gd name="T34" fmla="*/ 2 w 224"/>
                <a:gd name="T35" fmla="*/ 63 h 63"/>
                <a:gd name="T36" fmla="*/ 9 w 224"/>
                <a:gd name="T37" fmla="*/ 63 h 63"/>
                <a:gd name="T38" fmla="*/ 20 w 224"/>
                <a:gd name="T39" fmla="*/ 62 h 63"/>
                <a:gd name="T40" fmla="*/ 34 w 224"/>
                <a:gd name="T41" fmla="*/ 60 h 63"/>
                <a:gd name="T42" fmla="*/ 50 w 224"/>
                <a:gd name="T43" fmla="*/ 56 h 63"/>
                <a:gd name="T44" fmla="*/ 69 w 224"/>
                <a:gd name="T45" fmla="*/ 54 h 63"/>
                <a:gd name="T46" fmla="*/ 88 w 224"/>
                <a:gd name="T47" fmla="*/ 49 h 63"/>
                <a:gd name="T48" fmla="*/ 109 w 224"/>
                <a:gd name="T49" fmla="*/ 46 h 63"/>
                <a:gd name="T50" fmla="*/ 130 w 224"/>
                <a:gd name="T51" fmla="*/ 43 h 63"/>
                <a:gd name="T52" fmla="*/ 149 w 224"/>
                <a:gd name="T53" fmla="*/ 38 h 63"/>
                <a:gd name="T54" fmla="*/ 168 w 224"/>
                <a:gd name="T55" fmla="*/ 35 h 63"/>
                <a:gd name="T56" fmla="*/ 184 w 224"/>
                <a:gd name="T57" fmla="*/ 31 h 63"/>
                <a:gd name="T58" fmla="*/ 198 w 224"/>
                <a:gd name="T59" fmla="*/ 29 h 63"/>
                <a:gd name="T60" fmla="*/ 209 w 224"/>
                <a:gd name="T61" fmla="*/ 26 h 63"/>
                <a:gd name="T62" fmla="*/ 216 w 224"/>
                <a:gd name="T63" fmla="*/ 24 h 63"/>
                <a:gd name="T64" fmla="*/ 218 w 224"/>
                <a:gd name="T65" fmla="*/ 24 h 63"/>
                <a:gd name="T66" fmla="*/ 220 w 224"/>
                <a:gd name="T67" fmla="*/ 22 h 63"/>
                <a:gd name="T68" fmla="*/ 222 w 224"/>
                <a:gd name="T69" fmla="*/ 16 h 63"/>
                <a:gd name="T70" fmla="*/ 224 w 224"/>
                <a:gd name="T71" fmla="*/ 10 h 63"/>
                <a:gd name="T72" fmla="*/ 223 w 224"/>
                <a:gd name="T73" fmla="*/ 5 h 63"/>
                <a:gd name="T74" fmla="*/ 220 w 224"/>
                <a:gd name="T75" fmla="*/ 1 h 63"/>
                <a:gd name="T76" fmla="*/ 215 w 224"/>
                <a:gd name="T77" fmla="*/ 0 h 63"/>
                <a:gd name="T78" fmla="*/ 210 w 224"/>
                <a:gd name="T79" fmla="*/ 0 h 63"/>
                <a:gd name="T80" fmla="*/ 206 w 224"/>
                <a:gd name="T81" fmla="*/ 2 h 63"/>
                <a:gd name="T82" fmla="*/ 206 w 224"/>
                <a:gd name="T83" fmla="*/ 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24" h="63">
                  <a:moveTo>
                    <a:pt x="206" y="2"/>
                  </a:moveTo>
                  <a:lnTo>
                    <a:pt x="203" y="3"/>
                  </a:lnTo>
                  <a:lnTo>
                    <a:pt x="197" y="5"/>
                  </a:lnTo>
                  <a:lnTo>
                    <a:pt x="187" y="7"/>
                  </a:lnTo>
                  <a:lnTo>
                    <a:pt x="174" y="10"/>
                  </a:lnTo>
                  <a:lnTo>
                    <a:pt x="159" y="15"/>
                  </a:lnTo>
                  <a:lnTo>
                    <a:pt x="141" y="20"/>
                  </a:lnTo>
                  <a:lnTo>
                    <a:pt x="123" y="24"/>
                  </a:lnTo>
                  <a:lnTo>
                    <a:pt x="103" y="30"/>
                  </a:lnTo>
                  <a:lnTo>
                    <a:pt x="84" y="35"/>
                  </a:lnTo>
                  <a:lnTo>
                    <a:pt x="65" y="40"/>
                  </a:lnTo>
                  <a:lnTo>
                    <a:pt x="48" y="45"/>
                  </a:lnTo>
                  <a:lnTo>
                    <a:pt x="32" y="49"/>
                  </a:lnTo>
                  <a:lnTo>
                    <a:pt x="19" y="54"/>
                  </a:lnTo>
                  <a:lnTo>
                    <a:pt x="9" y="58"/>
                  </a:lnTo>
                  <a:lnTo>
                    <a:pt x="2" y="60"/>
                  </a:lnTo>
                  <a:lnTo>
                    <a:pt x="0" y="62"/>
                  </a:lnTo>
                  <a:lnTo>
                    <a:pt x="2" y="63"/>
                  </a:lnTo>
                  <a:lnTo>
                    <a:pt x="9" y="63"/>
                  </a:lnTo>
                  <a:lnTo>
                    <a:pt x="20" y="62"/>
                  </a:lnTo>
                  <a:lnTo>
                    <a:pt x="34" y="60"/>
                  </a:lnTo>
                  <a:lnTo>
                    <a:pt x="50" y="56"/>
                  </a:lnTo>
                  <a:lnTo>
                    <a:pt x="69" y="54"/>
                  </a:lnTo>
                  <a:lnTo>
                    <a:pt x="88" y="49"/>
                  </a:lnTo>
                  <a:lnTo>
                    <a:pt x="109" y="46"/>
                  </a:lnTo>
                  <a:lnTo>
                    <a:pt x="130" y="43"/>
                  </a:lnTo>
                  <a:lnTo>
                    <a:pt x="149" y="38"/>
                  </a:lnTo>
                  <a:lnTo>
                    <a:pt x="168" y="35"/>
                  </a:lnTo>
                  <a:lnTo>
                    <a:pt x="184" y="31"/>
                  </a:lnTo>
                  <a:lnTo>
                    <a:pt x="198" y="29"/>
                  </a:lnTo>
                  <a:lnTo>
                    <a:pt x="209" y="26"/>
                  </a:lnTo>
                  <a:lnTo>
                    <a:pt x="216" y="24"/>
                  </a:lnTo>
                  <a:lnTo>
                    <a:pt x="218" y="24"/>
                  </a:lnTo>
                  <a:lnTo>
                    <a:pt x="220" y="22"/>
                  </a:lnTo>
                  <a:lnTo>
                    <a:pt x="222" y="16"/>
                  </a:lnTo>
                  <a:lnTo>
                    <a:pt x="224" y="10"/>
                  </a:lnTo>
                  <a:lnTo>
                    <a:pt x="223" y="5"/>
                  </a:lnTo>
                  <a:lnTo>
                    <a:pt x="220" y="1"/>
                  </a:lnTo>
                  <a:lnTo>
                    <a:pt x="215" y="0"/>
                  </a:lnTo>
                  <a:lnTo>
                    <a:pt x="210" y="0"/>
                  </a:lnTo>
                  <a:lnTo>
                    <a:pt x="206" y="2"/>
                  </a:lnTo>
                  <a:lnTo>
                    <a:pt x="206" y="2"/>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1" name="Freeform 238"/>
            <p:cNvSpPr>
              <a:spLocks/>
            </p:cNvSpPr>
            <p:nvPr/>
          </p:nvSpPr>
          <p:spPr bwMode="auto">
            <a:xfrm>
              <a:off x="7400924" y="4470402"/>
              <a:ext cx="141288" cy="84138"/>
            </a:xfrm>
            <a:custGeom>
              <a:avLst/>
              <a:gdLst>
                <a:gd name="T0" fmla="*/ 66 w 179"/>
                <a:gd name="T1" fmla="*/ 102 h 106"/>
                <a:gd name="T2" fmla="*/ 61 w 179"/>
                <a:gd name="T3" fmla="*/ 103 h 106"/>
                <a:gd name="T4" fmla="*/ 50 w 179"/>
                <a:gd name="T5" fmla="*/ 104 h 106"/>
                <a:gd name="T6" fmla="*/ 38 w 179"/>
                <a:gd name="T7" fmla="*/ 105 h 106"/>
                <a:gd name="T8" fmla="*/ 31 w 179"/>
                <a:gd name="T9" fmla="*/ 106 h 106"/>
                <a:gd name="T10" fmla="*/ 31 w 179"/>
                <a:gd name="T11" fmla="*/ 103 h 106"/>
                <a:gd name="T12" fmla="*/ 57 w 179"/>
                <a:gd name="T13" fmla="*/ 96 h 106"/>
                <a:gd name="T14" fmla="*/ 73 w 179"/>
                <a:gd name="T15" fmla="*/ 89 h 106"/>
                <a:gd name="T16" fmla="*/ 81 w 179"/>
                <a:gd name="T17" fmla="*/ 83 h 106"/>
                <a:gd name="T18" fmla="*/ 36 w 179"/>
                <a:gd name="T19" fmla="*/ 84 h 106"/>
                <a:gd name="T20" fmla="*/ 25 w 179"/>
                <a:gd name="T21" fmla="*/ 82 h 106"/>
                <a:gd name="T22" fmla="*/ 10 w 179"/>
                <a:gd name="T23" fmla="*/ 77 h 106"/>
                <a:gd name="T24" fmla="*/ 1 w 179"/>
                <a:gd name="T25" fmla="*/ 74 h 106"/>
                <a:gd name="T26" fmla="*/ 5 w 179"/>
                <a:gd name="T27" fmla="*/ 72 h 106"/>
                <a:gd name="T28" fmla="*/ 15 w 179"/>
                <a:gd name="T29" fmla="*/ 72 h 106"/>
                <a:gd name="T30" fmla="*/ 27 w 179"/>
                <a:gd name="T31" fmla="*/ 74 h 106"/>
                <a:gd name="T32" fmla="*/ 35 w 179"/>
                <a:gd name="T33" fmla="*/ 75 h 106"/>
                <a:gd name="T34" fmla="*/ 66 w 179"/>
                <a:gd name="T35" fmla="*/ 68 h 106"/>
                <a:gd name="T36" fmla="*/ 43 w 179"/>
                <a:gd name="T37" fmla="*/ 60 h 106"/>
                <a:gd name="T38" fmla="*/ 28 w 179"/>
                <a:gd name="T39" fmla="*/ 55 h 106"/>
                <a:gd name="T40" fmla="*/ 10 w 179"/>
                <a:gd name="T41" fmla="*/ 49 h 106"/>
                <a:gd name="T42" fmla="*/ 0 w 179"/>
                <a:gd name="T43" fmla="*/ 44 h 106"/>
                <a:gd name="T44" fmla="*/ 11 w 179"/>
                <a:gd name="T45" fmla="*/ 43 h 106"/>
                <a:gd name="T46" fmla="*/ 23 w 179"/>
                <a:gd name="T47" fmla="*/ 46 h 106"/>
                <a:gd name="T48" fmla="*/ 35 w 179"/>
                <a:gd name="T49" fmla="*/ 51 h 106"/>
                <a:gd name="T50" fmla="*/ 42 w 179"/>
                <a:gd name="T51" fmla="*/ 54 h 106"/>
                <a:gd name="T52" fmla="*/ 67 w 179"/>
                <a:gd name="T53" fmla="*/ 54 h 106"/>
                <a:gd name="T54" fmla="*/ 26 w 179"/>
                <a:gd name="T55" fmla="*/ 20 h 106"/>
                <a:gd name="T56" fmla="*/ 36 w 179"/>
                <a:gd name="T57" fmla="*/ 22 h 106"/>
                <a:gd name="T58" fmla="*/ 46 w 179"/>
                <a:gd name="T59" fmla="*/ 30 h 106"/>
                <a:gd name="T60" fmla="*/ 57 w 179"/>
                <a:gd name="T61" fmla="*/ 37 h 106"/>
                <a:gd name="T62" fmla="*/ 66 w 179"/>
                <a:gd name="T63" fmla="*/ 40 h 106"/>
                <a:gd name="T64" fmla="*/ 92 w 179"/>
                <a:gd name="T65" fmla="*/ 42 h 106"/>
                <a:gd name="T66" fmla="*/ 107 w 179"/>
                <a:gd name="T67" fmla="*/ 39 h 106"/>
                <a:gd name="T68" fmla="*/ 106 w 179"/>
                <a:gd name="T69" fmla="*/ 35 h 106"/>
                <a:gd name="T70" fmla="*/ 88 w 179"/>
                <a:gd name="T71" fmla="*/ 28 h 106"/>
                <a:gd name="T72" fmla="*/ 69 w 179"/>
                <a:gd name="T73" fmla="*/ 12 h 106"/>
                <a:gd name="T74" fmla="*/ 65 w 179"/>
                <a:gd name="T75" fmla="*/ 0 h 106"/>
                <a:gd name="T76" fmla="*/ 68 w 179"/>
                <a:gd name="T77" fmla="*/ 4 h 106"/>
                <a:gd name="T78" fmla="*/ 79 w 179"/>
                <a:gd name="T79" fmla="*/ 12 h 106"/>
                <a:gd name="T80" fmla="*/ 98 w 179"/>
                <a:gd name="T81" fmla="*/ 20 h 106"/>
                <a:gd name="T82" fmla="*/ 126 w 179"/>
                <a:gd name="T83" fmla="*/ 24 h 106"/>
                <a:gd name="T84" fmla="*/ 143 w 179"/>
                <a:gd name="T85" fmla="*/ 31 h 106"/>
                <a:gd name="T86" fmla="*/ 160 w 179"/>
                <a:gd name="T87" fmla="*/ 46 h 106"/>
                <a:gd name="T88" fmla="*/ 173 w 179"/>
                <a:gd name="T89" fmla="*/ 60 h 106"/>
                <a:gd name="T90" fmla="*/ 179 w 179"/>
                <a:gd name="T91" fmla="*/ 67 h 106"/>
                <a:gd name="T92" fmla="*/ 155 w 179"/>
                <a:gd name="T93" fmla="*/ 82 h 106"/>
                <a:gd name="T94" fmla="*/ 127 w 179"/>
                <a:gd name="T95" fmla="*/ 90 h 106"/>
                <a:gd name="T96" fmla="*/ 103 w 179"/>
                <a:gd name="T97" fmla="*/ 92 h 106"/>
                <a:gd name="T98" fmla="*/ 94 w 179"/>
                <a:gd name="T99" fmla="*/ 9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9" h="106">
                  <a:moveTo>
                    <a:pt x="94" y="93"/>
                  </a:moveTo>
                  <a:lnTo>
                    <a:pt x="66" y="102"/>
                  </a:lnTo>
                  <a:lnTo>
                    <a:pt x="65" y="102"/>
                  </a:lnTo>
                  <a:lnTo>
                    <a:pt x="61" y="103"/>
                  </a:lnTo>
                  <a:lnTo>
                    <a:pt x="56" y="103"/>
                  </a:lnTo>
                  <a:lnTo>
                    <a:pt x="50" y="104"/>
                  </a:lnTo>
                  <a:lnTo>
                    <a:pt x="44" y="105"/>
                  </a:lnTo>
                  <a:lnTo>
                    <a:pt x="38" y="105"/>
                  </a:lnTo>
                  <a:lnTo>
                    <a:pt x="34" y="106"/>
                  </a:lnTo>
                  <a:lnTo>
                    <a:pt x="31" y="106"/>
                  </a:lnTo>
                  <a:lnTo>
                    <a:pt x="30" y="105"/>
                  </a:lnTo>
                  <a:lnTo>
                    <a:pt x="31" y="103"/>
                  </a:lnTo>
                  <a:lnTo>
                    <a:pt x="38" y="100"/>
                  </a:lnTo>
                  <a:lnTo>
                    <a:pt x="57" y="96"/>
                  </a:lnTo>
                  <a:lnTo>
                    <a:pt x="66" y="92"/>
                  </a:lnTo>
                  <a:lnTo>
                    <a:pt x="73" y="89"/>
                  </a:lnTo>
                  <a:lnTo>
                    <a:pt x="79" y="84"/>
                  </a:lnTo>
                  <a:lnTo>
                    <a:pt x="81" y="83"/>
                  </a:lnTo>
                  <a:lnTo>
                    <a:pt x="38" y="84"/>
                  </a:lnTo>
                  <a:lnTo>
                    <a:pt x="36" y="84"/>
                  </a:lnTo>
                  <a:lnTo>
                    <a:pt x="31" y="83"/>
                  </a:lnTo>
                  <a:lnTo>
                    <a:pt x="25" y="82"/>
                  </a:lnTo>
                  <a:lnTo>
                    <a:pt x="18" y="80"/>
                  </a:lnTo>
                  <a:lnTo>
                    <a:pt x="10" y="77"/>
                  </a:lnTo>
                  <a:lnTo>
                    <a:pt x="4" y="76"/>
                  </a:lnTo>
                  <a:lnTo>
                    <a:pt x="1" y="74"/>
                  </a:lnTo>
                  <a:lnTo>
                    <a:pt x="1" y="73"/>
                  </a:lnTo>
                  <a:lnTo>
                    <a:pt x="5" y="72"/>
                  </a:lnTo>
                  <a:lnTo>
                    <a:pt x="10" y="72"/>
                  </a:lnTo>
                  <a:lnTo>
                    <a:pt x="15" y="72"/>
                  </a:lnTo>
                  <a:lnTo>
                    <a:pt x="21" y="73"/>
                  </a:lnTo>
                  <a:lnTo>
                    <a:pt x="27" y="74"/>
                  </a:lnTo>
                  <a:lnTo>
                    <a:pt x="31" y="74"/>
                  </a:lnTo>
                  <a:lnTo>
                    <a:pt x="35" y="75"/>
                  </a:lnTo>
                  <a:lnTo>
                    <a:pt x="36" y="75"/>
                  </a:lnTo>
                  <a:lnTo>
                    <a:pt x="66" y="68"/>
                  </a:lnTo>
                  <a:lnTo>
                    <a:pt x="45" y="61"/>
                  </a:lnTo>
                  <a:lnTo>
                    <a:pt x="43" y="60"/>
                  </a:lnTo>
                  <a:lnTo>
                    <a:pt x="36" y="58"/>
                  </a:lnTo>
                  <a:lnTo>
                    <a:pt x="28" y="55"/>
                  </a:lnTo>
                  <a:lnTo>
                    <a:pt x="18" y="52"/>
                  </a:lnTo>
                  <a:lnTo>
                    <a:pt x="10" y="49"/>
                  </a:lnTo>
                  <a:lnTo>
                    <a:pt x="3" y="45"/>
                  </a:lnTo>
                  <a:lnTo>
                    <a:pt x="0" y="44"/>
                  </a:lnTo>
                  <a:lnTo>
                    <a:pt x="4" y="43"/>
                  </a:lnTo>
                  <a:lnTo>
                    <a:pt x="11" y="43"/>
                  </a:lnTo>
                  <a:lnTo>
                    <a:pt x="18" y="45"/>
                  </a:lnTo>
                  <a:lnTo>
                    <a:pt x="23" y="46"/>
                  </a:lnTo>
                  <a:lnTo>
                    <a:pt x="30" y="49"/>
                  </a:lnTo>
                  <a:lnTo>
                    <a:pt x="35" y="51"/>
                  </a:lnTo>
                  <a:lnTo>
                    <a:pt x="39" y="52"/>
                  </a:lnTo>
                  <a:lnTo>
                    <a:pt x="42" y="54"/>
                  </a:lnTo>
                  <a:lnTo>
                    <a:pt x="43" y="54"/>
                  </a:lnTo>
                  <a:lnTo>
                    <a:pt x="67" y="54"/>
                  </a:lnTo>
                  <a:lnTo>
                    <a:pt x="50" y="44"/>
                  </a:lnTo>
                  <a:lnTo>
                    <a:pt x="26" y="20"/>
                  </a:lnTo>
                  <a:lnTo>
                    <a:pt x="31" y="20"/>
                  </a:lnTo>
                  <a:lnTo>
                    <a:pt x="36" y="22"/>
                  </a:lnTo>
                  <a:lnTo>
                    <a:pt x="42" y="25"/>
                  </a:lnTo>
                  <a:lnTo>
                    <a:pt x="46" y="30"/>
                  </a:lnTo>
                  <a:lnTo>
                    <a:pt x="52" y="34"/>
                  </a:lnTo>
                  <a:lnTo>
                    <a:pt x="57" y="37"/>
                  </a:lnTo>
                  <a:lnTo>
                    <a:pt x="61" y="39"/>
                  </a:lnTo>
                  <a:lnTo>
                    <a:pt x="66" y="40"/>
                  </a:lnTo>
                  <a:lnTo>
                    <a:pt x="81" y="42"/>
                  </a:lnTo>
                  <a:lnTo>
                    <a:pt x="92" y="42"/>
                  </a:lnTo>
                  <a:lnTo>
                    <a:pt x="102" y="40"/>
                  </a:lnTo>
                  <a:lnTo>
                    <a:pt x="107" y="39"/>
                  </a:lnTo>
                  <a:lnTo>
                    <a:pt x="109" y="38"/>
                  </a:lnTo>
                  <a:lnTo>
                    <a:pt x="106" y="35"/>
                  </a:lnTo>
                  <a:lnTo>
                    <a:pt x="99" y="31"/>
                  </a:lnTo>
                  <a:lnTo>
                    <a:pt x="88" y="28"/>
                  </a:lnTo>
                  <a:lnTo>
                    <a:pt x="78" y="21"/>
                  </a:lnTo>
                  <a:lnTo>
                    <a:pt x="69" y="12"/>
                  </a:lnTo>
                  <a:lnTo>
                    <a:pt x="66" y="4"/>
                  </a:lnTo>
                  <a:lnTo>
                    <a:pt x="65" y="0"/>
                  </a:lnTo>
                  <a:lnTo>
                    <a:pt x="66" y="1"/>
                  </a:lnTo>
                  <a:lnTo>
                    <a:pt x="68" y="4"/>
                  </a:lnTo>
                  <a:lnTo>
                    <a:pt x="73" y="7"/>
                  </a:lnTo>
                  <a:lnTo>
                    <a:pt x="79" y="12"/>
                  </a:lnTo>
                  <a:lnTo>
                    <a:pt x="88" y="15"/>
                  </a:lnTo>
                  <a:lnTo>
                    <a:pt x="98" y="20"/>
                  </a:lnTo>
                  <a:lnTo>
                    <a:pt x="111" y="23"/>
                  </a:lnTo>
                  <a:lnTo>
                    <a:pt x="126" y="24"/>
                  </a:lnTo>
                  <a:lnTo>
                    <a:pt x="134" y="27"/>
                  </a:lnTo>
                  <a:lnTo>
                    <a:pt x="143" y="31"/>
                  </a:lnTo>
                  <a:lnTo>
                    <a:pt x="151" y="38"/>
                  </a:lnTo>
                  <a:lnTo>
                    <a:pt x="160" y="46"/>
                  </a:lnTo>
                  <a:lnTo>
                    <a:pt x="167" y="54"/>
                  </a:lnTo>
                  <a:lnTo>
                    <a:pt x="173" y="60"/>
                  </a:lnTo>
                  <a:lnTo>
                    <a:pt x="178" y="65"/>
                  </a:lnTo>
                  <a:lnTo>
                    <a:pt x="179" y="67"/>
                  </a:lnTo>
                  <a:lnTo>
                    <a:pt x="169" y="75"/>
                  </a:lnTo>
                  <a:lnTo>
                    <a:pt x="155" y="82"/>
                  </a:lnTo>
                  <a:lnTo>
                    <a:pt x="141" y="87"/>
                  </a:lnTo>
                  <a:lnTo>
                    <a:pt x="127" y="90"/>
                  </a:lnTo>
                  <a:lnTo>
                    <a:pt x="114" y="92"/>
                  </a:lnTo>
                  <a:lnTo>
                    <a:pt x="103" y="92"/>
                  </a:lnTo>
                  <a:lnTo>
                    <a:pt x="96" y="93"/>
                  </a:lnTo>
                  <a:lnTo>
                    <a:pt x="94" y="93"/>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51" name="Freeform 258"/>
            <p:cNvSpPr>
              <a:spLocks/>
            </p:cNvSpPr>
            <p:nvPr/>
          </p:nvSpPr>
          <p:spPr bwMode="auto">
            <a:xfrm>
              <a:off x="7731918" y="3887788"/>
              <a:ext cx="530225" cy="428625"/>
            </a:xfrm>
            <a:custGeom>
              <a:avLst/>
              <a:gdLst>
                <a:gd name="T0" fmla="*/ 615 w 669"/>
                <a:gd name="T1" fmla="*/ 501 h 540"/>
                <a:gd name="T2" fmla="*/ 596 w 669"/>
                <a:gd name="T3" fmla="*/ 509 h 540"/>
                <a:gd name="T4" fmla="*/ 563 w 669"/>
                <a:gd name="T5" fmla="*/ 521 h 540"/>
                <a:gd name="T6" fmla="*/ 518 w 669"/>
                <a:gd name="T7" fmla="*/ 531 h 540"/>
                <a:gd name="T8" fmla="*/ 459 w 669"/>
                <a:gd name="T9" fmla="*/ 539 h 540"/>
                <a:gd name="T10" fmla="*/ 397 w 669"/>
                <a:gd name="T11" fmla="*/ 540 h 540"/>
                <a:gd name="T12" fmla="*/ 348 w 669"/>
                <a:gd name="T13" fmla="*/ 537 h 540"/>
                <a:gd name="T14" fmla="*/ 321 w 669"/>
                <a:gd name="T15" fmla="*/ 534 h 540"/>
                <a:gd name="T16" fmla="*/ 323 w 669"/>
                <a:gd name="T17" fmla="*/ 527 h 540"/>
                <a:gd name="T18" fmla="*/ 356 w 669"/>
                <a:gd name="T19" fmla="*/ 482 h 540"/>
                <a:gd name="T20" fmla="*/ 398 w 669"/>
                <a:gd name="T21" fmla="*/ 409 h 540"/>
                <a:gd name="T22" fmla="*/ 422 w 669"/>
                <a:gd name="T23" fmla="*/ 328 h 540"/>
                <a:gd name="T24" fmla="*/ 415 w 669"/>
                <a:gd name="T25" fmla="*/ 283 h 540"/>
                <a:gd name="T26" fmla="*/ 406 w 669"/>
                <a:gd name="T27" fmla="*/ 268 h 540"/>
                <a:gd name="T28" fmla="*/ 391 w 669"/>
                <a:gd name="T29" fmla="*/ 256 h 540"/>
                <a:gd name="T30" fmla="*/ 373 w 669"/>
                <a:gd name="T31" fmla="*/ 245 h 540"/>
                <a:gd name="T32" fmla="*/ 348 w 669"/>
                <a:gd name="T33" fmla="*/ 238 h 540"/>
                <a:gd name="T34" fmla="*/ 320 w 669"/>
                <a:gd name="T35" fmla="*/ 232 h 540"/>
                <a:gd name="T36" fmla="*/ 286 w 669"/>
                <a:gd name="T37" fmla="*/ 228 h 540"/>
                <a:gd name="T38" fmla="*/ 248 w 669"/>
                <a:gd name="T39" fmla="*/ 226 h 540"/>
                <a:gd name="T40" fmla="*/ 208 w 669"/>
                <a:gd name="T41" fmla="*/ 224 h 540"/>
                <a:gd name="T42" fmla="*/ 169 w 669"/>
                <a:gd name="T43" fmla="*/ 219 h 540"/>
                <a:gd name="T44" fmla="*/ 129 w 669"/>
                <a:gd name="T45" fmla="*/ 211 h 540"/>
                <a:gd name="T46" fmla="*/ 93 w 669"/>
                <a:gd name="T47" fmla="*/ 202 h 540"/>
                <a:gd name="T48" fmla="*/ 60 w 669"/>
                <a:gd name="T49" fmla="*/ 191 h 540"/>
                <a:gd name="T50" fmla="*/ 33 w 669"/>
                <a:gd name="T51" fmla="*/ 182 h 540"/>
                <a:gd name="T52" fmla="*/ 13 w 669"/>
                <a:gd name="T53" fmla="*/ 175 h 540"/>
                <a:gd name="T54" fmla="*/ 2 w 669"/>
                <a:gd name="T55" fmla="*/ 172 h 540"/>
                <a:gd name="T56" fmla="*/ 0 w 669"/>
                <a:gd name="T57" fmla="*/ 168 h 540"/>
                <a:gd name="T58" fmla="*/ 5 w 669"/>
                <a:gd name="T59" fmla="*/ 154 h 540"/>
                <a:gd name="T60" fmla="*/ 19 w 669"/>
                <a:gd name="T61" fmla="*/ 130 h 540"/>
                <a:gd name="T62" fmla="*/ 45 w 669"/>
                <a:gd name="T63" fmla="*/ 99 h 540"/>
                <a:gd name="T64" fmla="*/ 80 w 669"/>
                <a:gd name="T65" fmla="*/ 70 h 540"/>
                <a:gd name="T66" fmla="*/ 117 w 669"/>
                <a:gd name="T67" fmla="*/ 47 h 540"/>
                <a:gd name="T68" fmla="*/ 161 w 669"/>
                <a:gd name="T69" fmla="*/ 29 h 540"/>
                <a:gd name="T70" fmla="*/ 214 w 669"/>
                <a:gd name="T71" fmla="*/ 17 h 540"/>
                <a:gd name="T72" fmla="*/ 255 w 669"/>
                <a:gd name="T73" fmla="*/ 15 h 540"/>
                <a:gd name="T74" fmla="*/ 279 w 669"/>
                <a:gd name="T75" fmla="*/ 13 h 540"/>
                <a:gd name="T76" fmla="*/ 306 w 669"/>
                <a:gd name="T77" fmla="*/ 10 h 540"/>
                <a:gd name="T78" fmla="*/ 329 w 669"/>
                <a:gd name="T79" fmla="*/ 8 h 540"/>
                <a:gd name="T80" fmla="*/ 365 w 669"/>
                <a:gd name="T81" fmla="*/ 3 h 540"/>
                <a:gd name="T82" fmla="*/ 415 w 669"/>
                <a:gd name="T83" fmla="*/ 0 h 540"/>
                <a:gd name="T84" fmla="*/ 460 w 669"/>
                <a:gd name="T85" fmla="*/ 1 h 540"/>
                <a:gd name="T86" fmla="*/ 501 w 669"/>
                <a:gd name="T87" fmla="*/ 7 h 540"/>
                <a:gd name="T88" fmla="*/ 537 w 669"/>
                <a:gd name="T89" fmla="*/ 16 h 540"/>
                <a:gd name="T90" fmla="*/ 569 w 669"/>
                <a:gd name="T91" fmla="*/ 30 h 540"/>
                <a:gd name="T92" fmla="*/ 596 w 669"/>
                <a:gd name="T93" fmla="*/ 48 h 540"/>
                <a:gd name="T94" fmla="*/ 618 w 669"/>
                <a:gd name="T95" fmla="*/ 70 h 540"/>
                <a:gd name="T96" fmla="*/ 642 w 669"/>
                <a:gd name="T97" fmla="*/ 106 h 540"/>
                <a:gd name="T98" fmla="*/ 661 w 669"/>
                <a:gd name="T99" fmla="*/ 159 h 540"/>
                <a:gd name="T100" fmla="*/ 669 w 669"/>
                <a:gd name="T101" fmla="*/ 224 h 540"/>
                <a:gd name="T102" fmla="*/ 665 w 669"/>
                <a:gd name="T103" fmla="*/ 298 h 540"/>
                <a:gd name="T104" fmla="*/ 655 w 669"/>
                <a:gd name="T105" fmla="*/ 370 h 540"/>
                <a:gd name="T106" fmla="*/ 641 w 669"/>
                <a:gd name="T107" fmla="*/ 426 h 540"/>
                <a:gd name="T108" fmla="*/ 627 w 669"/>
                <a:gd name="T109" fmla="*/ 470 h 540"/>
                <a:gd name="T110" fmla="*/ 618 w 669"/>
                <a:gd name="T111" fmla="*/ 497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9" h="540">
                  <a:moveTo>
                    <a:pt x="617" y="500"/>
                  </a:moveTo>
                  <a:lnTo>
                    <a:pt x="615" y="501"/>
                  </a:lnTo>
                  <a:lnTo>
                    <a:pt x="608" y="505"/>
                  </a:lnTo>
                  <a:lnTo>
                    <a:pt x="596" y="509"/>
                  </a:lnTo>
                  <a:lnTo>
                    <a:pt x="581" y="514"/>
                  </a:lnTo>
                  <a:lnTo>
                    <a:pt x="563" y="521"/>
                  </a:lnTo>
                  <a:lnTo>
                    <a:pt x="542" y="527"/>
                  </a:lnTo>
                  <a:lnTo>
                    <a:pt x="518" y="531"/>
                  </a:lnTo>
                  <a:lnTo>
                    <a:pt x="492" y="536"/>
                  </a:lnTo>
                  <a:lnTo>
                    <a:pt x="459" y="539"/>
                  </a:lnTo>
                  <a:lnTo>
                    <a:pt x="427" y="540"/>
                  </a:lnTo>
                  <a:lnTo>
                    <a:pt x="397" y="540"/>
                  </a:lnTo>
                  <a:lnTo>
                    <a:pt x="370" y="539"/>
                  </a:lnTo>
                  <a:lnTo>
                    <a:pt x="348" y="537"/>
                  </a:lnTo>
                  <a:lnTo>
                    <a:pt x="332" y="536"/>
                  </a:lnTo>
                  <a:lnTo>
                    <a:pt x="321" y="534"/>
                  </a:lnTo>
                  <a:lnTo>
                    <a:pt x="317" y="534"/>
                  </a:lnTo>
                  <a:lnTo>
                    <a:pt x="323" y="527"/>
                  </a:lnTo>
                  <a:lnTo>
                    <a:pt x="337" y="508"/>
                  </a:lnTo>
                  <a:lnTo>
                    <a:pt x="356" y="482"/>
                  </a:lnTo>
                  <a:lnTo>
                    <a:pt x="378" y="447"/>
                  </a:lnTo>
                  <a:lnTo>
                    <a:pt x="398" y="409"/>
                  </a:lnTo>
                  <a:lnTo>
                    <a:pt x="414" y="369"/>
                  </a:lnTo>
                  <a:lnTo>
                    <a:pt x="422" y="328"/>
                  </a:lnTo>
                  <a:lnTo>
                    <a:pt x="419" y="292"/>
                  </a:lnTo>
                  <a:lnTo>
                    <a:pt x="415" y="283"/>
                  </a:lnTo>
                  <a:lnTo>
                    <a:pt x="412" y="275"/>
                  </a:lnTo>
                  <a:lnTo>
                    <a:pt x="406" y="268"/>
                  </a:lnTo>
                  <a:lnTo>
                    <a:pt x="399" y="262"/>
                  </a:lnTo>
                  <a:lnTo>
                    <a:pt x="391" y="256"/>
                  </a:lnTo>
                  <a:lnTo>
                    <a:pt x="383" y="251"/>
                  </a:lnTo>
                  <a:lnTo>
                    <a:pt x="373" y="245"/>
                  </a:lnTo>
                  <a:lnTo>
                    <a:pt x="361" y="242"/>
                  </a:lnTo>
                  <a:lnTo>
                    <a:pt x="348" y="238"/>
                  </a:lnTo>
                  <a:lnTo>
                    <a:pt x="335" y="235"/>
                  </a:lnTo>
                  <a:lnTo>
                    <a:pt x="320" y="232"/>
                  </a:lnTo>
                  <a:lnTo>
                    <a:pt x="303" y="229"/>
                  </a:lnTo>
                  <a:lnTo>
                    <a:pt x="286" y="228"/>
                  </a:lnTo>
                  <a:lnTo>
                    <a:pt x="268" y="226"/>
                  </a:lnTo>
                  <a:lnTo>
                    <a:pt x="248" y="226"/>
                  </a:lnTo>
                  <a:lnTo>
                    <a:pt x="227" y="225"/>
                  </a:lnTo>
                  <a:lnTo>
                    <a:pt x="208" y="224"/>
                  </a:lnTo>
                  <a:lnTo>
                    <a:pt x="188" y="221"/>
                  </a:lnTo>
                  <a:lnTo>
                    <a:pt x="169" y="219"/>
                  </a:lnTo>
                  <a:lnTo>
                    <a:pt x="149" y="215"/>
                  </a:lnTo>
                  <a:lnTo>
                    <a:pt x="129" y="211"/>
                  </a:lnTo>
                  <a:lnTo>
                    <a:pt x="111" y="206"/>
                  </a:lnTo>
                  <a:lnTo>
                    <a:pt x="93" y="202"/>
                  </a:lnTo>
                  <a:lnTo>
                    <a:pt x="76" y="197"/>
                  </a:lnTo>
                  <a:lnTo>
                    <a:pt x="60" y="191"/>
                  </a:lnTo>
                  <a:lnTo>
                    <a:pt x="45" y="187"/>
                  </a:lnTo>
                  <a:lnTo>
                    <a:pt x="33" y="182"/>
                  </a:lnTo>
                  <a:lnTo>
                    <a:pt x="21" y="179"/>
                  </a:lnTo>
                  <a:lnTo>
                    <a:pt x="13" y="175"/>
                  </a:lnTo>
                  <a:lnTo>
                    <a:pt x="6" y="173"/>
                  </a:lnTo>
                  <a:lnTo>
                    <a:pt x="2" y="172"/>
                  </a:lnTo>
                  <a:lnTo>
                    <a:pt x="0" y="170"/>
                  </a:lnTo>
                  <a:lnTo>
                    <a:pt x="0" y="168"/>
                  </a:lnTo>
                  <a:lnTo>
                    <a:pt x="3" y="164"/>
                  </a:lnTo>
                  <a:lnTo>
                    <a:pt x="5" y="154"/>
                  </a:lnTo>
                  <a:lnTo>
                    <a:pt x="11" y="143"/>
                  </a:lnTo>
                  <a:lnTo>
                    <a:pt x="19" y="130"/>
                  </a:lnTo>
                  <a:lnTo>
                    <a:pt x="30" y="115"/>
                  </a:lnTo>
                  <a:lnTo>
                    <a:pt x="45" y="99"/>
                  </a:lnTo>
                  <a:lnTo>
                    <a:pt x="65" y="82"/>
                  </a:lnTo>
                  <a:lnTo>
                    <a:pt x="80" y="70"/>
                  </a:lnTo>
                  <a:lnTo>
                    <a:pt x="97" y="59"/>
                  </a:lnTo>
                  <a:lnTo>
                    <a:pt x="117" y="47"/>
                  </a:lnTo>
                  <a:lnTo>
                    <a:pt x="138" y="38"/>
                  </a:lnTo>
                  <a:lnTo>
                    <a:pt x="161" y="29"/>
                  </a:lnTo>
                  <a:lnTo>
                    <a:pt x="186" y="22"/>
                  </a:lnTo>
                  <a:lnTo>
                    <a:pt x="214" y="17"/>
                  </a:lnTo>
                  <a:lnTo>
                    <a:pt x="245" y="15"/>
                  </a:lnTo>
                  <a:lnTo>
                    <a:pt x="255" y="15"/>
                  </a:lnTo>
                  <a:lnTo>
                    <a:pt x="267" y="14"/>
                  </a:lnTo>
                  <a:lnTo>
                    <a:pt x="279" y="13"/>
                  </a:lnTo>
                  <a:lnTo>
                    <a:pt x="293" y="11"/>
                  </a:lnTo>
                  <a:lnTo>
                    <a:pt x="306" y="10"/>
                  </a:lnTo>
                  <a:lnTo>
                    <a:pt x="318" y="9"/>
                  </a:lnTo>
                  <a:lnTo>
                    <a:pt x="329" y="8"/>
                  </a:lnTo>
                  <a:lnTo>
                    <a:pt x="338" y="7"/>
                  </a:lnTo>
                  <a:lnTo>
                    <a:pt x="365" y="3"/>
                  </a:lnTo>
                  <a:lnTo>
                    <a:pt x="391" y="1"/>
                  </a:lnTo>
                  <a:lnTo>
                    <a:pt x="415" y="0"/>
                  </a:lnTo>
                  <a:lnTo>
                    <a:pt x="438" y="0"/>
                  </a:lnTo>
                  <a:lnTo>
                    <a:pt x="460" y="1"/>
                  </a:lnTo>
                  <a:lnTo>
                    <a:pt x="481" y="3"/>
                  </a:lnTo>
                  <a:lnTo>
                    <a:pt x="501" y="7"/>
                  </a:lnTo>
                  <a:lnTo>
                    <a:pt x="520" y="10"/>
                  </a:lnTo>
                  <a:lnTo>
                    <a:pt x="537" y="16"/>
                  </a:lnTo>
                  <a:lnTo>
                    <a:pt x="554" y="23"/>
                  </a:lnTo>
                  <a:lnTo>
                    <a:pt x="569" y="30"/>
                  </a:lnTo>
                  <a:lnTo>
                    <a:pt x="582" y="38"/>
                  </a:lnTo>
                  <a:lnTo>
                    <a:pt x="596" y="48"/>
                  </a:lnTo>
                  <a:lnTo>
                    <a:pt x="608" y="59"/>
                  </a:lnTo>
                  <a:lnTo>
                    <a:pt x="618" y="70"/>
                  </a:lnTo>
                  <a:lnTo>
                    <a:pt x="628" y="83"/>
                  </a:lnTo>
                  <a:lnTo>
                    <a:pt x="642" y="106"/>
                  </a:lnTo>
                  <a:lnTo>
                    <a:pt x="653" y="131"/>
                  </a:lnTo>
                  <a:lnTo>
                    <a:pt x="661" y="159"/>
                  </a:lnTo>
                  <a:lnTo>
                    <a:pt x="665" y="190"/>
                  </a:lnTo>
                  <a:lnTo>
                    <a:pt x="669" y="224"/>
                  </a:lnTo>
                  <a:lnTo>
                    <a:pt x="669" y="259"/>
                  </a:lnTo>
                  <a:lnTo>
                    <a:pt x="665" y="298"/>
                  </a:lnTo>
                  <a:lnTo>
                    <a:pt x="661" y="340"/>
                  </a:lnTo>
                  <a:lnTo>
                    <a:pt x="655" y="370"/>
                  </a:lnTo>
                  <a:lnTo>
                    <a:pt x="648" y="399"/>
                  </a:lnTo>
                  <a:lnTo>
                    <a:pt x="641" y="426"/>
                  </a:lnTo>
                  <a:lnTo>
                    <a:pt x="634" y="451"/>
                  </a:lnTo>
                  <a:lnTo>
                    <a:pt x="627" y="470"/>
                  </a:lnTo>
                  <a:lnTo>
                    <a:pt x="622" y="486"/>
                  </a:lnTo>
                  <a:lnTo>
                    <a:pt x="618" y="497"/>
                  </a:lnTo>
                  <a:lnTo>
                    <a:pt x="617" y="500"/>
                  </a:lnTo>
                  <a:close/>
                </a:path>
              </a:pathLst>
            </a:custGeom>
            <a:solidFill>
              <a:srgbClr val="33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5377" name="Group 5376"/>
            <p:cNvGrpSpPr/>
            <p:nvPr/>
          </p:nvGrpSpPr>
          <p:grpSpPr>
            <a:xfrm>
              <a:off x="7620000" y="3905251"/>
              <a:ext cx="596900" cy="1227138"/>
              <a:chOff x="6526213" y="3981451"/>
              <a:chExt cx="596900" cy="1227138"/>
            </a:xfrm>
          </p:grpSpPr>
          <p:sp>
            <p:nvSpPr>
              <p:cNvPr id="5286" name="Freeform 193"/>
              <p:cNvSpPr>
                <a:spLocks/>
              </p:cNvSpPr>
              <p:nvPr/>
            </p:nvSpPr>
            <p:spPr bwMode="auto">
              <a:xfrm>
                <a:off x="6684963" y="4729164"/>
                <a:ext cx="320675" cy="382588"/>
              </a:xfrm>
              <a:custGeom>
                <a:avLst/>
                <a:gdLst>
                  <a:gd name="T0" fmla="*/ 42 w 403"/>
                  <a:gd name="T1" fmla="*/ 0 h 480"/>
                  <a:gd name="T2" fmla="*/ 204 w 403"/>
                  <a:gd name="T3" fmla="*/ 264 h 480"/>
                  <a:gd name="T4" fmla="*/ 205 w 403"/>
                  <a:gd name="T5" fmla="*/ 265 h 480"/>
                  <a:gd name="T6" fmla="*/ 209 w 403"/>
                  <a:gd name="T7" fmla="*/ 269 h 480"/>
                  <a:gd name="T8" fmla="*/ 215 w 403"/>
                  <a:gd name="T9" fmla="*/ 275 h 480"/>
                  <a:gd name="T10" fmla="*/ 223 w 403"/>
                  <a:gd name="T11" fmla="*/ 284 h 480"/>
                  <a:gd name="T12" fmla="*/ 234 w 403"/>
                  <a:gd name="T13" fmla="*/ 295 h 480"/>
                  <a:gd name="T14" fmla="*/ 246 w 403"/>
                  <a:gd name="T15" fmla="*/ 307 h 480"/>
                  <a:gd name="T16" fmla="*/ 259 w 403"/>
                  <a:gd name="T17" fmla="*/ 320 h 480"/>
                  <a:gd name="T18" fmla="*/ 273 w 403"/>
                  <a:gd name="T19" fmla="*/ 335 h 480"/>
                  <a:gd name="T20" fmla="*/ 288 w 403"/>
                  <a:gd name="T21" fmla="*/ 350 h 480"/>
                  <a:gd name="T22" fmla="*/ 304 w 403"/>
                  <a:gd name="T23" fmla="*/ 366 h 480"/>
                  <a:gd name="T24" fmla="*/ 320 w 403"/>
                  <a:gd name="T25" fmla="*/ 383 h 480"/>
                  <a:gd name="T26" fmla="*/ 335 w 403"/>
                  <a:gd name="T27" fmla="*/ 400 h 480"/>
                  <a:gd name="T28" fmla="*/ 351 w 403"/>
                  <a:gd name="T29" fmla="*/ 416 h 480"/>
                  <a:gd name="T30" fmla="*/ 366 w 403"/>
                  <a:gd name="T31" fmla="*/ 432 h 480"/>
                  <a:gd name="T32" fmla="*/ 380 w 403"/>
                  <a:gd name="T33" fmla="*/ 448 h 480"/>
                  <a:gd name="T34" fmla="*/ 394 w 403"/>
                  <a:gd name="T35" fmla="*/ 462 h 480"/>
                  <a:gd name="T36" fmla="*/ 399 w 403"/>
                  <a:gd name="T37" fmla="*/ 469 h 480"/>
                  <a:gd name="T38" fmla="*/ 403 w 403"/>
                  <a:gd name="T39" fmla="*/ 474 h 480"/>
                  <a:gd name="T40" fmla="*/ 403 w 403"/>
                  <a:gd name="T41" fmla="*/ 478 h 480"/>
                  <a:gd name="T42" fmla="*/ 402 w 403"/>
                  <a:gd name="T43" fmla="*/ 480 h 480"/>
                  <a:gd name="T44" fmla="*/ 398 w 403"/>
                  <a:gd name="T45" fmla="*/ 480 h 480"/>
                  <a:gd name="T46" fmla="*/ 393 w 403"/>
                  <a:gd name="T47" fmla="*/ 477 h 480"/>
                  <a:gd name="T48" fmla="*/ 386 w 403"/>
                  <a:gd name="T49" fmla="*/ 472 h 480"/>
                  <a:gd name="T50" fmla="*/ 376 w 403"/>
                  <a:gd name="T51" fmla="*/ 465 h 480"/>
                  <a:gd name="T52" fmla="*/ 360 w 403"/>
                  <a:gd name="T53" fmla="*/ 451 h 480"/>
                  <a:gd name="T54" fmla="*/ 344 w 403"/>
                  <a:gd name="T55" fmla="*/ 436 h 480"/>
                  <a:gd name="T56" fmla="*/ 327 w 403"/>
                  <a:gd name="T57" fmla="*/ 421 h 480"/>
                  <a:gd name="T58" fmla="*/ 310 w 403"/>
                  <a:gd name="T59" fmla="*/ 405 h 480"/>
                  <a:gd name="T60" fmla="*/ 292 w 403"/>
                  <a:gd name="T61" fmla="*/ 389 h 480"/>
                  <a:gd name="T62" fmla="*/ 274 w 403"/>
                  <a:gd name="T63" fmla="*/ 373 h 480"/>
                  <a:gd name="T64" fmla="*/ 257 w 403"/>
                  <a:gd name="T65" fmla="*/ 358 h 480"/>
                  <a:gd name="T66" fmla="*/ 240 w 403"/>
                  <a:gd name="T67" fmla="*/ 343 h 480"/>
                  <a:gd name="T68" fmla="*/ 225 w 403"/>
                  <a:gd name="T69" fmla="*/ 328 h 480"/>
                  <a:gd name="T70" fmla="*/ 210 w 403"/>
                  <a:gd name="T71" fmla="*/ 315 h 480"/>
                  <a:gd name="T72" fmla="*/ 198 w 403"/>
                  <a:gd name="T73" fmla="*/ 303 h 480"/>
                  <a:gd name="T74" fmla="*/ 187 w 403"/>
                  <a:gd name="T75" fmla="*/ 294 h 480"/>
                  <a:gd name="T76" fmla="*/ 178 w 403"/>
                  <a:gd name="T77" fmla="*/ 284 h 480"/>
                  <a:gd name="T78" fmla="*/ 171 w 403"/>
                  <a:gd name="T79" fmla="*/ 279 h 480"/>
                  <a:gd name="T80" fmla="*/ 167 w 403"/>
                  <a:gd name="T81" fmla="*/ 274 h 480"/>
                  <a:gd name="T82" fmla="*/ 166 w 403"/>
                  <a:gd name="T83" fmla="*/ 273 h 480"/>
                  <a:gd name="T84" fmla="*/ 0 w 403"/>
                  <a:gd name="T85" fmla="*/ 53 h 480"/>
                  <a:gd name="T86" fmla="*/ 42 w 403"/>
                  <a:gd name="T87"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3" h="480">
                    <a:moveTo>
                      <a:pt x="42" y="0"/>
                    </a:moveTo>
                    <a:lnTo>
                      <a:pt x="204" y="264"/>
                    </a:lnTo>
                    <a:lnTo>
                      <a:pt x="205" y="265"/>
                    </a:lnTo>
                    <a:lnTo>
                      <a:pt x="209" y="269"/>
                    </a:lnTo>
                    <a:lnTo>
                      <a:pt x="215" y="275"/>
                    </a:lnTo>
                    <a:lnTo>
                      <a:pt x="223" y="284"/>
                    </a:lnTo>
                    <a:lnTo>
                      <a:pt x="234" y="295"/>
                    </a:lnTo>
                    <a:lnTo>
                      <a:pt x="246" y="307"/>
                    </a:lnTo>
                    <a:lnTo>
                      <a:pt x="259" y="320"/>
                    </a:lnTo>
                    <a:lnTo>
                      <a:pt x="273" y="335"/>
                    </a:lnTo>
                    <a:lnTo>
                      <a:pt x="288" y="350"/>
                    </a:lnTo>
                    <a:lnTo>
                      <a:pt x="304" y="366"/>
                    </a:lnTo>
                    <a:lnTo>
                      <a:pt x="320" y="383"/>
                    </a:lnTo>
                    <a:lnTo>
                      <a:pt x="335" y="400"/>
                    </a:lnTo>
                    <a:lnTo>
                      <a:pt x="351" y="416"/>
                    </a:lnTo>
                    <a:lnTo>
                      <a:pt x="366" y="432"/>
                    </a:lnTo>
                    <a:lnTo>
                      <a:pt x="380" y="448"/>
                    </a:lnTo>
                    <a:lnTo>
                      <a:pt x="394" y="462"/>
                    </a:lnTo>
                    <a:lnTo>
                      <a:pt x="399" y="469"/>
                    </a:lnTo>
                    <a:lnTo>
                      <a:pt x="403" y="474"/>
                    </a:lnTo>
                    <a:lnTo>
                      <a:pt x="403" y="478"/>
                    </a:lnTo>
                    <a:lnTo>
                      <a:pt x="402" y="480"/>
                    </a:lnTo>
                    <a:lnTo>
                      <a:pt x="398" y="480"/>
                    </a:lnTo>
                    <a:lnTo>
                      <a:pt x="393" y="477"/>
                    </a:lnTo>
                    <a:lnTo>
                      <a:pt x="386" y="472"/>
                    </a:lnTo>
                    <a:lnTo>
                      <a:pt x="376" y="465"/>
                    </a:lnTo>
                    <a:lnTo>
                      <a:pt x="360" y="451"/>
                    </a:lnTo>
                    <a:lnTo>
                      <a:pt x="344" y="436"/>
                    </a:lnTo>
                    <a:lnTo>
                      <a:pt x="327" y="421"/>
                    </a:lnTo>
                    <a:lnTo>
                      <a:pt x="310" y="405"/>
                    </a:lnTo>
                    <a:lnTo>
                      <a:pt x="292" y="389"/>
                    </a:lnTo>
                    <a:lnTo>
                      <a:pt x="274" y="373"/>
                    </a:lnTo>
                    <a:lnTo>
                      <a:pt x="257" y="358"/>
                    </a:lnTo>
                    <a:lnTo>
                      <a:pt x="240" y="343"/>
                    </a:lnTo>
                    <a:lnTo>
                      <a:pt x="225" y="328"/>
                    </a:lnTo>
                    <a:lnTo>
                      <a:pt x="210" y="315"/>
                    </a:lnTo>
                    <a:lnTo>
                      <a:pt x="198" y="303"/>
                    </a:lnTo>
                    <a:lnTo>
                      <a:pt x="187" y="294"/>
                    </a:lnTo>
                    <a:lnTo>
                      <a:pt x="178" y="284"/>
                    </a:lnTo>
                    <a:lnTo>
                      <a:pt x="171" y="279"/>
                    </a:lnTo>
                    <a:lnTo>
                      <a:pt x="167" y="274"/>
                    </a:lnTo>
                    <a:lnTo>
                      <a:pt x="166" y="273"/>
                    </a:lnTo>
                    <a:lnTo>
                      <a:pt x="0" y="53"/>
                    </a:lnTo>
                    <a:lnTo>
                      <a:pt x="42" y="0"/>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87" name="Freeform 194"/>
              <p:cNvSpPr>
                <a:spLocks/>
              </p:cNvSpPr>
              <p:nvPr/>
            </p:nvSpPr>
            <p:spPr bwMode="auto">
              <a:xfrm>
                <a:off x="6964363" y="5084764"/>
                <a:ext cx="49213" cy="117475"/>
              </a:xfrm>
              <a:custGeom>
                <a:avLst/>
                <a:gdLst>
                  <a:gd name="T0" fmla="*/ 28 w 61"/>
                  <a:gd name="T1" fmla="*/ 0 h 147"/>
                  <a:gd name="T2" fmla="*/ 30 w 61"/>
                  <a:gd name="T3" fmla="*/ 2 h 147"/>
                  <a:gd name="T4" fmla="*/ 35 w 61"/>
                  <a:gd name="T5" fmla="*/ 7 h 147"/>
                  <a:gd name="T6" fmla="*/ 42 w 61"/>
                  <a:gd name="T7" fmla="*/ 13 h 147"/>
                  <a:gd name="T8" fmla="*/ 48 w 61"/>
                  <a:gd name="T9" fmla="*/ 15 h 147"/>
                  <a:gd name="T10" fmla="*/ 54 w 61"/>
                  <a:gd name="T11" fmla="*/ 16 h 147"/>
                  <a:gd name="T12" fmla="*/ 58 w 61"/>
                  <a:gd name="T13" fmla="*/ 19 h 147"/>
                  <a:gd name="T14" fmla="*/ 60 w 61"/>
                  <a:gd name="T15" fmla="*/ 23 h 147"/>
                  <a:gd name="T16" fmla="*/ 61 w 61"/>
                  <a:gd name="T17" fmla="*/ 25 h 147"/>
                  <a:gd name="T18" fmla="*/ 59 w 61"/>
                  <a:gd name="T19" fmla="*/ 33 h 147"/>
                  <a:gd name="T20" fmla="*/ 53 w 61"/>
                  <a:gd name="T21" fmla="*/ 46 h 147"/>
                  <a:gd name="T22" fmla="*/ 48 w 61"/>
                  <a:gd name="T23" fmla="*/ 61 h 147"/>
                  <a:gd name="T24" fmla="*/ 52 w 61"/>
                  <a:gd name="T25" fmla="*/ 78 h 147"/>
                  <a:gd name="T26" fmla="*/ 53 w 61"/>
                  <a:gd name="T27" fmla="*/ 87 h 147"/>
                  <a:gd name="T28" fmla="*/ 51 w 61"/>
                  <a:gd name="T29" fmla="*/ 98 h 147"/>
                  <a:gd name="T30" fmla="*/ 45 w 61"/>
                  <a:gd name="T31" fmla="*/ 108 h 147"/>
                  <a:gd name="T32" fmla="*/ 37 w 61"/>
                  <a:gd name="T33" fmla="*/ 119 h 147"/>
                  <a:gd name="T34" fmla="*/ 29 w 61"/>
                  <a:gd name="T35" fmla="*/ 128 h 147"/>
                  <a:gd name="T36" fmla="*/ 21 w 61"/>
                  <a:gd name="T37" fmla="*/ 135 h 147"/>
                  <a:gd name="T38" fmla="*/ 16 w 61"/>
                  <a:gd name="T39" fmla="*/ 139 h 147"/>
                  <a:gd name="T40" fmla="*/ 14 w 61"/>
                  <a:gd name="T41" fmla="*/ 142 h 147"/>
                  <a:gd name="T42" fmla="*/ 13 w 61"/>
                  <a:gd name="T43" fmla="*/ 143 h 147"/>
                  <a:gd name="T44" fmla="*/ 10 w 61"/>
                  <a:gd name="T45" fmla="*/ 145 h 147"/>
                  <a:gd name="T46" fmla="*/ 7 w 61"/>
                  <a:gd name="T47" fmla="*/ 147 h 147"/>
                  <a:gd name="T48" fmla="*/ 4 w 61"/>
                  <a:gd name="T49" fmla="*/ 147 h 147"/>
                  <a:gd name="T50" fmla="*/ 0 w 61"/>
                  <a:gd name="T51" fmla="*/ 146 h 147"/>
                  <a:gd name="T52" fmla="*/ 0 w 61"/>
                  <a:gd name="T53" fmla="*/ 144 h 147"/>
                  <a:gd name="T54" fmla="*/ 1 w 61"/>
                  <a:gd name="T55" fmla="*/ 140 h 147"/>
                  <a:gd name="T56" fmla="*/ 7 w 61"/>
                  <a:gd name="T57" fmla="*/ 135 h 147"/>
                  <a:gd name="T58" fmla="*/ 13 w 61"/>
                  <a:gd name="T59" fmla="*/ 119 h 147"/>
                  <a:gd name="T60" fmla="*/ 18 w 61"/>
                  <a:gd name="T61" fmla="*/ 94 h 147"/>
                  <a:gd name="T62" fmla="*/ 21 w 61"/>
                  <a:gd name="T63" fmla="*/ 72 h 147"/>
                  <a:gd name="T64" fmla="*/ 22 w 61"/>
                  <a:gd name="T65" fmla="*/ 63 h 147"/>
                  <a:gd name="T66" fmla="*/ 24 w 61"/>
                  <a:gd name="T67" fmla="*/ 56 h 147"/>
                  <a:gd name="T68" fmla="*/ 27 w 61"/>
                  <a:gd name="T69" fmla="*/ 39 h 147"/>
                  <a:gd name="T70" fmla="*/ 22 w 61"/>
                  <a:gd name="T71" fmla="*/ 18 h 147"/>
                  <a:gd name="T72" fmla="*/ 7 w 61"/>
                  <a:gd name="T73" fmla="*/ 2 h 147"/>
                  <a:gd name="T74" fmla="*/ 28 w 61"/>
                  <a:gd name="T75"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 h="147">
                    <a:moveTo>
                      <a:pt x="28" y="0"/>
                    </a:moveTo>
                    <a:lnTo>
                      <a:pt x="30" y="2"/>
                    </a:lnTo>
                    <a:lnTo>
                      <a:pt x="35" y="7"/>
                    </a:lnTo>
                    <a:lnTo>
                      <a:pt x="42" y="13"/>
                    </a:lnTo>
                    <a:lnTo>
                      <a:pt x="48" y="15"/>
                    </a:lnTo>
                    <a:lnTo>
                      <a:pt x="54" y="16"/>
                    </a:lnTo>
                    <a:lnTo>
                      <a:pt x="58" y="19"/>
                    </a:lnTo>
                    <a:lnTo>
                      <a:pt x="60" y="23"/>
                    </a:lnTo>
                    <a:lnTo>
                      <a:pt x="61" y="25"/>
                    </a:lnTo>
                    <a:lnTo>
                      <a:pt x="59" y="33"/>
                    </a:lnTo>
                    <a:lnTo>
                      <a:pt x="53" y="46"/>
                    </a:lnTo>
                    <a:lnTo>
                      <a:pt x="48" y="61"/>
                    </a:lnTo>
                    <a:lnTo>
                      <a:pt x="52" y="78"/>
                    </a:lnTo>
                    <a:lnTo>
                      <a:pt x="53" y="87"/>
                    </a:lnTo>
                    <a:lnTo>
                      <a:pt x="51" y="98"/>
                    </a:lnTo>
                    <a:lnTo>
                      <a:pt x="45" y="108"/>
                    </a:lnTo>
                    <a:lnTo>
                      <a:pt x="37" y="119"/>
                    </a:lnTo>
                    <a:lnTo>
                      <a:pt x="29" y="128"/>
                    </a:lnTo>
                    <a:lnTo>
                      <a:pt x="21" y="135"/>
                    </a:lnTo>
                    <a:lnTo>
                      <a:pt x="16" y="139"/>
                    </a:lnTo>
                    <a:lnTo>
                      <a:pt x="14" y="142"/>
                    </a:lnTo>
                    <a:lnTo>
                      <a:pt x="13" y="143"/>
                    </a:lnTo>
                    <a:lnTo>
                      <a:pt x="10" y="145"/>
                    </a:lnTo>
                    <a:lnTo>
                      <a:pt x="7" y="147"/>
                    </a:lnTo>
                    <a:lnTo>
                      <a:pt x="4" y="147"/>
                    </a:lnTo>
                    <a:lnTo>
                      <a:pt x="0" y="146"/>
                    </a:lnTo>
                    <a:lnTo>
                      <a:pt x="0" y="144"/>
                    </a:lnTo>
                    <a:lnTo>
                      <a:pt x="1" y="140"/>
                    </a:lnTo>
                    <a:lnTo>
                      <a:pt x="7" y="135"/>
                    </a:lnTo>
                    <a:lnTo>
                      <a:pt x="13" y="119"/>
                    </a:lnTo>
                    <a:lnTo>
                      <a:pt x="18" y="94"/>
                    </a:lnTo>
                    <a:lnTo>
                      <a:pt x="21" y="72"/>
                    </a:lnTo>
                    <a:lnTo>
                      <a:pt x="22" y="63"/>
                    </a:lnTo>
                    <a:lnTo>
                      <a:pt x="24" y="56"/>
                    </a:lnTo>
                    <a:lnTo>
                      <a:pt x="27" y="39"/>
                    </a:lnTo>
                    <a:lnTo>
                      <a:pt x="22" y="18"/>
                    </a:lnTo>
                    <a:lnTo>
                      <a:pt x="7" y="2"/>
                    </a:lnTo>
                    <a:lnTo>
                      <a:pt x="28" y="0"/>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88" name="Freeform 195"/>
              <p:cNvSpPr>
                <a:spLocks/>
              </p:cNvSpPr>
              <p:nvPr/>
            </p:nvSpPr>
            <p:spPr bwMode="auto">
              <a:xfrm>
                <a:off x="6959600" y="5194301"/>
                <a:ext cx="14288" cy="12700"/>
              </a:xfrm>
              <a:custGeom>
                <a:avLst/>
                <a:gdLst>
                  <a:gd name="T0" fmla="*/ 0 w 19"/>
                  <a:gd name="T1" fmla="*/ 6 h 16"/>
                  <a:gd name="T2" fmla="*/ 0 w 19"/>
                  <a:gd name="T3" fmla="*/ 7 h 16"/>
                  <a:gd name="T4" fmla="*/ 0 w 19"/>
                  <a:gd name="T5" fmla="*/ 11 h 16"/>
                  <a:gd name="T6" fmla="*/ 4 w 19"/>
                  <a:gd name="T7" fmla="*/ 14 h 16"/>
                  <a:gd name="T8" fmla="*/ 10 w 19"/>
                  <a:gd name="T9" fmla="*/ 16 h 16"/>
                  <a:gd name="T10" fmla="*/ 19 w 19"/>
                  <a:gd name="T11" fmla="*/ 7 h 16"/>
                  <a:gd name="T12" fmla="*/ 4 w 19"/>
                  <a:gd name="T13" fmla="*/ 0 h 16"/>
                  <a:gd name="T14" fmla="*/ 3 w 19"/>
                  <a:gd name="T15" fmla="*/ 1 h 16"/>
                  <a:gd name="T16" fmla="*/ 3 w 19"/>
                  <a:gd name="T17" fmla="*/ 2 h 16"/>
                  <a:gd name="T18" fmla="*/ 1 w 19"/>
                  <a:gd name="T19" fmla="*/ 5 h 16"/>
                  <a:gd name="T20" fmla="*/ 0 w 19"/>
                  <a:gd name="T21" fmla="*/ 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6">
                    <a:moveTo>
                      <a:pt x="0" y="6"/>
                    </a:moveTo>
                    <a:lnTo>
                      <a:pt x="0" y="7"/>
                    </a:lnTo>
                    <a:lnTo>
                      <a:pt x="0" y="11"/>
                    </a:lnTo>
                    <a:lnTo>
                      <a:pt x="4" y="14"/>
                    </a:lnTo>
                    <a:lnTo>
                      <a:pt x="10" y="16"/>
                    </a:lnTo>
                    <a:lnTo>
                      <a:pt x="19" y="7"/>
                    </a:lnTo>
                    <a:lnTo>
                      <a:pt x="4" y="0"/>
                    </a:lnTo>
                    <a:lnTo>
                      <a:pt x="3" y="1"/>
                    </a:lnTo>
                    <a:lnTo>
                      <a:pt x="3" y="2"/>
                    </a:lnTo>
                    <a:lnTo>
                      <a:pt x="1" y="5"/>
                    </a:lnTo>
                    <a:lnTo>
                      <a:pt x="0" y="6"/>
                    </a:lnTo>
                    <a:close/>
                  </a:path>
                </a:pathLst>
              </a:custGeom>
              <a:solidFill>
                <a:srgbClr val="59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89" name="Freeform 196"/>
              <p:cNvSpPr>
                <a:spLocks/>
              </p:cNvSpPr>
              <p:nvPr/>
            </p:nvSpPr>
            <p:spPr bwMode="auto">
              <a:xfrm>
                <a:off x="6962775" y="5189539"/>
                <a:ext cx="15875" cy="11113"/>
              </a:xfrm>
              <a:custGeom>
                <a:avLst/>
                <a:gdLst>
                  <a:gd name="T0" fmla="*/ 0 w 20"/>
                  <a:gd name="T1" fmla="*/ 6 h 13"/>
                  <a:gd name="T2" fmla="*/ 15 w 20"/>
                  <a:gd name="T3" fmla="*/ 13 h 13"/>
                  <a:gd name="T4" fmla="*/ 20 w 20"/>
                  <a:gd name="T5" fmla="*/ 8 h 13"/>
                  <a:gd name="T6" fmla="*/ 4 w 20"/>
                  <a:gd name="T7" fmla="*/ 0 h 13"/>
                  <a:gd name="T8" fmla="*/ 3 w 20"/>
                  <a:gd name="T9" fmla="*/ 2 h 13"/>
                  <a:gd name="T10" fmla="*/ 2 w 20"/>
                  <a:gd name="T11" fmla="*/ 3 h 13"/>
                  <a:gd name="T12" fmla="*/ 1 w 20"/>
                  <a:gd name="T13" fmla="*/ 5 h 13"/>
                  <a:gd name="T14" fmla="*/ 0 w 20"/>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13">
                    <a:moveTo>
                      <a:pt x="0" y="6"/>
                    </a:moveTo>
                    <a:lnTo>
                      <a:pt x="15" y="13"/>
                    </a:lnTo>
                    <a:lnTo>
                      <a:pt x="20" y="8"/>
                    </a:lnTo>
                    <a:lnTo>
                      <a:pt x="4" y="0"/>
                    </a:lnTo>
                    <a:lnTo>
                      <a:pt x="3" y="2"/>
                    </a:lnTo>
                    <a:lnTo>
                      <a:pt x="2" y="3"/>
                    </a:lnTo>
                    <a:lnTo>
                      <a:pt x="1" y="5"/>
                    </a:lnTo>
                    <a:lnTo>
                      <a:pt x="0" y="6"/>
                    </a:lnTo>
                    <a:close/>
                  </a:path>
                </a:pathLst>
              </a:custGeom>
              <a:solidFill>
                <a:srgbClr val="59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90" name="Freeform 197"/>
              <p:cNvSpPr>
                <a:spLocks/>
              </p:cNvSpPr>
              <p:nvPr/>
            </p:nvSpPr>
            <p:spPr bwMode="auto">
              <a:xfrm>
                <a:off x="6965950" y="5184776"/>
                <a:ext cx="19050" cy="11113"/>
              </a:xfrm>
              <a:custGeom>
                <a:avLst/>
                <a:gdLst>
                  <a:gd name="T0" fmla="*/ 0 w 23"/>
                  <a:gd name="T1" fmla="*/ 7 h 15"/>
                  <a:gd name="T2" fmla="*/ 16 w 23"/>
                  <a:gd name="T3" fmla="*/ 15 h 15"/>
                  <a:gd name="T4" fmla="*/ 23 w 23"/>
                  <a:gd name="T5" fmla="*/ 7 h 15"/>
                  <a:gd name="T6" fmla="*/ 5 w 23"/>
                  <a:gd name="T7" fmla="*/ 0 h 15"/>
                  <a:gd name="T8" fmla="*/ 4 w 23"/>
                  <a:gd name="T9" fmla="*/ 2 h 15"/>
                  <a:gd name="T10" fmla="*/ 3 w 23"/>
                  <a:gd name="T11" fmla="*/ 4 h 15"/>
                  <a:gd name="T12" fmla="*/ 2 w 23"/>
                  <a:gd name="T13" fmla="*/ 5 h 15"/>
                  <a:gd name="T14" fmla="*/ 0 w 23"/>
                  <a:gd name="T15" fmla="*/ 7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15">
                    <a:moveTo>
                      <a:pt x="0" y="7"/>
                    </a:moveTo>
                    <a:lnTo>
                      <a:pt x="16" y="15"/>
                    </a:lnTo>
                    <a:lnTo>
                      <a:pt x="23" y="7"/>
                    </a:lnTo>
                    <a:lnTo>
                      <a:pt x="5" y="0"/>
                    </a:lnTo>
                    <a:lnTo>
                      <a:pt x="4" y="2"/>
                    </a:lnTo>
                    <a:lnTo>
                      <a:pt x="3" y="4"/>
                    </a:lnTo>
                    <a:lnTo>
                      <a:pt x="2" y="5"/>
                    </a:lnTo>
                    <a:lnTo>
                      <a:pt x="0" y="7"/>
                    </a:lnTo>
                    <a:close/>
                  </a:path>
                </a:pathLst>
              </a:custGeom>
              <a:solidFill>
                <a:srgbClr val="59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91" name="Freeform 198"/>
              <p:cNvSpPr>
                <a:spLocks/>
              </p:cNvSpPr>
              <p:nvPr/>
            </p:nvSpPr>
            <p:spPr bwMode="auto">
              <a:xfrm>
                <a:off x="6969125" y="5178426"/>
                <a:ext cx="22225" cy="11113"/>
              </a:xfrm>
              <a:custGeom>
                <a:avLst/>
                <a:gdLst>
                  <a:gd name="T0" fmla="*/ 0 w 28"/>
                  <a:gd name="T1" fmla="*/ 8 h 15"/>
                  <a:gd name="T2" fmla="*/ 18 w 28"/>
                  <a:gd name="T3" fmla="*/ 15 h 15"/>
                  <a:gd name="T4" fmla="*/ 28 w 28"/>
                  <a:gd name="T5" fmla="*/ 7 h 15"/>
                  <a:gd name="T6" fmla="*/ 6 w 28"/>
                  <a:gd name="T7" fmla="*/ 0 h 15"/>
                  <a:gd name="T8" fmla="*/ 5 w 28"/>
                  <a:gd name="T9" fmla="*/ 3 h 15"/>
                  <a:gd name="T10" fmla="*/ 3 w 28"/>
                  <a:gd name="T11" fmla="*/ 4 h 15"/>
                  <a:gd name="T12" fmla="*/ 1 w 28"/>
                  <a:gd name="T13" fmla="*/ 6 h 15"/>
                  <a:gd name="T14" fmla="*/ 0 w 28"/>
                  <a:gd name="T15" fmla="*/ 8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15">
                    <a:moveTo>
                      <a:pt x="0" y="8"/>
                    </a:moveTo>
                    <a:lnTo>
                      <a:pt x="18" y="15"/>
                    </a:lnTo>
                    <a:lnTo>
                      <a:pt x="28" y="7"/>
                    </a:lnTo>
                    <a:lnTo>
                      <a:pt x="6" y="0"/>
                    </a:lnTo>
                    <a:lnTo>
                      <a:pt x="5" y="3"/>
                    </a:lnTo>
                    <a:lnTo>
                      <a:pt x="3" y="4"/>
                    </a:lnTo>
                    <a:lnTo>
                      <a:pt x="1" y="6"/>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92" name="Freeform 199"/>
              <p:cNvSpPr>
                <a:spLocks/>
              </p:cNvSpPr>
              <p:nvPr/>
            </p:nvSpPr>
            <p:spPr bwMode="auto">
              <a:xfrm>
                <a:off x="6973888" y="5094289"/>
                <a:ext cx="42863" cy="88900"/>
              </a:xfrm>
              <a:custGeom>
                <a:avLst/>
                <a:gdLst>
                  <a:gd name="T0" fmla="*/ 25 w 53"/>
                  <a:gd name="T1" fmla="*/ 0 h 111"/>
                  <a:gd name="T2" fmla="*/ 26 w 53"/>
                  <a:gd name="T3" fmla="*/ 4 h 111"/>
                  <a:gd name="T4" fmla="*/ 27 w 53"/>
                  <a:gd name="T5" fmla="*/ 16 h 111"/>
                  <a:gd name="T6" fmla="*/ 30 w 53"/>
                  <a:gd name="T7" fmla="*/ 32 h 111"/>
                  <a:gd name="T8" fmla="*/ 31 w 53"/>
                  <a:gd name="T9" fmla="*/ 50 h 111"/>
                  <a:gd name="T10" fmla="*/ 31 w 53"/>
                  <a:gd name="T11" fmla="*/ 68 h 111"/>
                  <a:gd name="T12" fmla="*/ 26 w 53"/>
                  <a:gd name="T13" fmla="*/ 84 h 111"/>
                  <a:gd name="T14" fmla="*/ 17 w 53"/>
                  <a:gd name="T15" fmla="*/ 96 h 111"/>
                  <a:gd name="T16" fmla="*/ 2 w 53"/>
                  <a:gd name="T17" fmla="*/ 102 h 111"/>
                  <a:gd name="T18" fmla="*/ 2 w 53"/>
                  <a:gd name="T19" fmla="*/ 102 h 111"/>
                  <a:gd name="T20" fmla="*/ 1 w 53"/>
                  <a:gd name="T21" fmla="*/ 103 h 111"/>
                  <a:gd name="T22" fmla="*/ 1 w 53"/>
                  <a:gd name="T23" fmla="*/ 103 h 111"/>
                  <a:gd name="T24" fmla="*/ 0 w 53"/>
                  <a:gd name="T25" fmla="*/ 104 h 111"/>
                  <a:gd name="T26" fmla="*/ 22 w 53"/>
                  <a:gd name="T27" fmla="*/ 111 h 111"/>
                  <a:gd name="T28" fmla="*/ 48 w 53"/>
                  <a:gd name="T29" fmla="*/ 86 h 111"/>
                  <a:gd name="T30" fmla="*/ 46 w 53"/>
                  <a:gd name="T31" fmla="*/ 79 h 111"/>
                  <a:gd name="T32" fmla="*/ 44 w 53"/>
                  <a:gd name="T33" fmla="*/ 64 h 111"/>
                  <a:gd name="T34" fmla="*/ 45 w 53"/>
                  <a:gd name="T35" fmla="*/ 44 h 111"/>
                  <a:gd name="T36" fmla="*/ 53 w 53"/>
                  <a:gd name="T37" fmla="*/ 26 h 111"/>
                  <a:gd name="T38" fmla="*/ 52 w 53"/>
                  <a:gd name="T39" fmla="*/ 10 h 111"/>
                  <a:gd name="T40" fmla="*/ 44 w 53"/>
                  <a:gd name="T41" fmla="*/ 2 h 111"/>
                  <a:gd name="T42" fmla="*/ 33 w 53"/>
                  <a:gd name="T43" fmla="*/ 0 h 111"/>
                  <a:gd name="T44" fmla="*/ 25 w 53"/>
                  <a:gd name="T45"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3" h="111">
                    <a:moveTo>
                      <a:pt x="25" y="0"/>
                    </a:moveTo>
                    <a:lnTo>
                      <a:pt x="26" y="4"/>
                    </a:lnTo>
                    <a:lnTo>
                      <a:pt x="27" y="16"/>
                    </a:lnTo>
                    <a:lnTo>
                      <a:pt x="30" y="32"/>
                    </a:lnTo>
                    <a:lnTo>
                      <a:pt x="31" y="50"/>
                    </a:lnTo>
                    <a:lnTo>
                      <a:pt x="31" y="68"/>
                    </a:lnTo>
                    <a:lnTo>
                      <a:pt x="26" y="84"/>
                    </a:lnTo>
                    <a:lnTo>
                      <a:pt x="17" y="96"/>
                    </a:lnTo>
                    <a:lnTo>
                      <a:pt x="2" y="102"/>
                    </a:lnTo>
                    <a:lnTo>
                      <a:pt x="2" y="102"/>
                    </a:lnTo>
                    <a:lnTo>
                      <a:pt x="1" y="103"/>
                    </a:lnTo>
                    <a:lnTo>
                      <a:pt x="1" y="103"/>
                    </a:lnTo>
                    <a:lnTo>
                      <a:pt x="0" y="104"/>
                    </a:lnTo>
                    <a:lnTo>
                      <a:pt x="22" y="111"/>
                    </a:lnTo>
                    <a:lnTo>
                      <a:pt x="48" y="86"/>
                    </a:lnTo>
                    <a:lnTo>
                      <a:pt x="46" y="79"/>
                    </a:lnTo>
                    <a:lnTo>
                      <a:pt x="44" y="64"/>
                    </a:lnTo>
                    <a:lnTo>
                      <a:pt x="45" y="44"/>
                    </a:lnTo>
                    <a:lnTo>
                      <a:pt x="53" y="26"/>
                    </a:lnTo>
                    <a:lnTo>
                      <a:pt x="52" y="10"/>
                    </a:lnTo>
                    <a:lnTo>
                      <a:pt x="44" y="2"/>
                    </a:lnTo>
                    <a:lnTo>
                      <a:pt x="33" y="0"/>
                    </a:lnTo>
                    <a:lnTo>
                      <a:pt x="25" y="0"/>
                    </a:lnTo>
                    <a:close/>
                  </a:path>
                </a:pathLst>
              </a:custGeom>
              <a:solidFill>
                <a:srgbClr val="59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93" name="Freeform 200"/>
              <p:cNvSpPr>
                <a:spLocks/>
              </p:cNvSpPr>
              <p:nvPr/>
            </p:nvSpPr>
            <p:spPr bwMode="auto">
              <a:xfrm>
                <a:off x="6992938" y="5089526"/>
                <a:ext cx="28575" cy="26988"/>
              </a:xfrm>
              <a:custGeom>
                <a:avLst/>
                <a:gdLst>
                  <a:gd name="T0" fmla="*/ 0 w 35"/>
                  <a:gd name="T1" fmla="*/ 1 h 32"/>
                  <a:gd name="T2" fmla="*/ 0 w 35"/>
                  <a:gd name="T3" fmla="*/ 1 h 32"/>
                  <a:gd name="T4" fmla="*/ 0 w 35"/>
                  <a:gd name="T5" fmla="*/ 2 h 32"/>
                  <a:gd name="T6" fmla="*/ 0 w 35"/>
                  <a:gd name="T7" fmla="*/ 4 h 32"/>
                  <a:gd name="T8" fmla="*/ 1 w 35"/>
                  <a:gd name="T9" fmla="*/ 6 h 32"/>
                  <a:gd name="T10" fmla="*/ 9 w 35"/>
                  <a:gd name="T11" fmla="*/ 6 h 32"/>
                  <a:gd name="T12" fmla="*/ 20 w 35"/>
                  <a:gd name="T13" fmla="*/ 8 h 32"/>
                  <a:gd name="T14" fmla="*/ 28 w 35"/>
                  <a:gd name="T15" fmla="*/ 16 h 32"/>
                  <a:gd name="T16" fmla="*/ 29 w 35"/>
                  <a:gd name="T17" fmla="*/ 32 h 32"/>
                  <a:gd name="T18" fmla="*/ 30 w 35"/>
                  <a:gd name="T19" fmla="*/ 31 h 32"/>
                  <a:gd name="T20" fmla="*/ 31 w 35"/>
                  <a:gd name="T21" fmla="*/ 30 h 32"/>
                  <a:gd name="T22" fmla="*/ 32 w 35"/>
                  <a:gd name="T23" fmla="*/ 29 h 32"/>
                  <a:gd name="T24" fmla="*/ 33 w 35"/>
                  <a:gd name="T25" fmla="*/ 27 h 32"/>
                  <a:gd name="T26" fmla="*/ 33 w 35"/>
                  <a:gd name="T27" fmla="*/ 26 h 32"/>
                  <a:gd name="T28" fmla="*/ 35 w 35"/>
                  <a:gd name="T29" fmla="*/ 22 h 32"/>
                  <a:gd name="T30" fmla="*/ 35 w 35"/>
                  <a:gd name="T31" fmla="*/ 17 h 32"/>
                  <a:gd name="T32" fmla="*/ 32 w 35"/>
                  <a:gd name="T33" fmla="*/ 10 h 32"/>
                  <a:gd name="T34" fmla="*/ 29 w 35"/>
                  <a:gd name="T35" fmla="*/ 6 h 32"/>
                  <a:gd name="T36" fmla="*/ 23 w 35"/>
                  <a:gd name="T37" fmla="*/ 1 h 32"/>
                  <a:gd name="T38" fmla="*/ 14 w 35"/>
                  <a:gd name="T39" fmla="*/ 0 h 32"/>
                  <a:gd name="T40" fmla="*/ 0 w 35"/>
                  <a:gd name="T41" fmla="*/ 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2">
                    <a:moveTo>
                      <a:pt x="0" y="1"/>
                    </a:moveTo>
                    <a:lnTo>
                      <a:pt x="0" y="1"/>
                    </a:lnTo>
                    <a:lnTo>
                      <a:pt x="0" y="2"/>
                    </a:lnTo>
                    <a:lnTo>
                      <a:pt x="0" y="4"/>
                    </a:lnTo>
                    <a:lnTo>
                      <a:pt x="1" y="6"/>
                    </a:lnTo>
                    <a:lnTo>
                      <a:pt x="9" y="6"/>
                    </a:lnTo>
                    <a:lnTo>
                      <a:pt x="20" y="8"/>
                    </a:lnTo>
                    <a:lnTo>
                      <a:pt x="28" y="16"/>
                    </a:lnTo>
                    <a:lnTo>
                      <a:pt x="29" y="32"/>
                    </a:lnTo>
                    <a:lnTo>
                      <a:pt x="30" y="31"/>
                    </a:lnTo>
                    <a:lnTo>
                      <a:pt x="31" y="30"/>
                    </a:lnTo>
                    <a:lnTo>
                      <a:pt x="32" y="29"/>
                    </a:lnTo>
                    <a:lnTo>
                      <a:pt x="33" y="27"/>
                    </a:lnTo>
                    <a:lnTo>
                      <a:pt x="33" y="26"/>
                    </a:lnTo>
                    <a:lnTo>
                      <a:pt x="35" y="22"/>
                    </a:lnTo>
                    <a:lnTo>
                      <a:pt x="35" y="17"/>
                    </a:lnTo>
                    <a:lnTo>
                      <a:pt x="32" y="10"/>
                    </a:lnTo>
                    <a:lnTo>
                      <a:pt x="29" y="6"/>
                    </a:lnTo>
                    <a:lnTo>
                      <a:pt x="23" y="1"/>
                    </a:lnTo>
                    <a:lnTo>
                      <a:pt x="14" y="0"/>
                    </a:lnTo>
                    <a:lnTo>
                      <a:pt x="0" y="1"/>
                    </a:lnTo>
                    <a:close/>
                  </a:path>
                </a:pathLst>
              </a:custGeom>
              <a:solidFill>
                <a:srgbClr val="59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94" name="Freeform 201"/>
              <p:cNvSpPr>
                <a:spLocks/>
              </p:cNvSpPr>
              <p:nvPr/>
            </p:nvSpPr>
            <p:spPr bwMode="auto">
              <a:xfrm>
                <a:off x="6967538" y="5105401"/>
                <a:ext cx="77788" cy="103188"/>
              </a:xfrm>
              <a:custGeom>
                <a:avLst/>
                <a:gdLst>
                  <a:gd name="T0" fmla="*/ 55 w 99"/>
                  <a:gd name="T1" fmla="*/ 72 h 131"/>
                  <a:gd name="T2" fmla="*/ 0 w 99"/>
                  <a:gd name="T3" fmla="*/ 128 h 131"/>
                  <a:gd name="T4" fmla="*/ 2 w 99"/>
                  <a:gd name="T5" fmla="*/ 129 h 131"/>
                  <a:gd name="T6" fmla="*/ 3 w 99"/>
                  <a:gd name="T7" fmla="*/ 129 h 131"/>
                  <a:gd name="T8" fmla="*/ 5 w 99"/>
                  <a:gd name="T9" fmla="*/ 131 h 131"/>
                  <a:gd name="T10" fmla="*/ 5 w 99"/>
                  <a:gd name="T11" fmla="*/ 131 h 131"/>
                  <a:gd name="T12" fmla="*/ 6 w 99"/>
                  <a:gd name="T13" fmla="*/ 129 h 131"/>
                  <a:gd name="T14" fmla="*/ 9 w 99"/>
                  <a:gd name="T15" fmla="*/ 127 h 131"/>
                  <a:gd name="T16" fmla="*/ 12 w 99"/>
                  <a:gd name="T17" fmla="*/ 125 h 131"/>
                  <a:gd name="T18" fmla="*/ 17 w 99"/>
                  <a:gd name="T19" fmla="*/ 120 h 131"/>
                  <a:gd name="T20" fmla="*/ 23 w 99"/>
                  <a:gd name="T21" fmla="*/ 114 h 131"/>
                  <a:gd name="T22" fmla="*/ 28 w 99"/>
                  <a:gd name="T23" fmla="*/ 109 h 131"/>
                  <a:gd name="T24" fmla="*/ 34 w 99"/>
                  <a:gd name="T25" fmla="*/ 103 h 131"/>
                  <a:gd name="T26" fmla="*/ 41 w 99"/>
                  <a:gd name="T27" fmla="*/ 97 h 131"/>
                  <a:gd name="T28" fmla="*/ 46 w 99"/>
                  <a:gd name="T29" fmla="*/ 91 h 131"/>
                  <a:gd name="T30" fmla="*/ 51 w 99"/>
                  <a:gd name="T31" fmla="*/ 86 h 131"/>
                  <a:gd name="T32" fmla="*/ 57 w 99"/>
                  <a:gd name="T33" fmla="*/ 81 h 131"/>
                  <a:gd name="T34" fmla="*/ 63 w 99"/>
                  <a:gd name="T35" fmla="*/ 75 h 131"/>
                  <a:gd name="T36" fmla="*/ 56 w 99"/>
                  <a:gd name="T37" fmla="*/ 44 h 131"/>
                  <a:gd name="T38" fmla="*/ 56 w 99"/>
                  <a:gd name="T39" fmla="*/ 28 h 131"/>
                  <a:gd name="T40" fmla="*/ 58 w 99"/>
                  <a:gd name="T41" fmla="*/ 20 h 131"/>
                  <a:gd name="T42" fmla="*/ 61 w 99"/>
                  <a:gd name="T43" fmla="*/ 19 h 131"/>
                  <a:gd name="T44" fmla="*/ 92 w 99"/>
                  <a:gd name="T45" fmla="*/ 50 h 131"/>
                  <a:gd name="T46" fmla="*/ 99 w 99"/>
                  <a:gd name="T47" fmla="*/ 43 h 131"/>
                  <a:gd name="T48" fmla="*/ 69 w 99"/>
                  <a:gd name="T49" fmla="*/ 8 h 131"/>
                  <a:gd name="T50" fmla="*/ 69 w 99"/>
                  <a:gd name="T51" fmla="*/ 7 h 131"/>
                  <a:gd name="T52" fmla="*/ 69 w 99"/>
                  <a:gd name="T53" fmla="*/ 6 h 131"/>
                  <a:gd name="T54" fmla="*/ 69 w 99"/>
                  <a:gd name="T55" fmla="*/ 4 h 131"/>
                  <a:gd name="T56" fmla="*/ 68 w 99"/>
                  <a:gd name="T57" fmla="*/ 0 h 131"/>
                  <a:gd name="T58" fmla="*/ 53 w 99"/>
                  <a:gd name="T59" fmla="*/ 19 h 131"/>
                  <a:gd name="T60" fmla="*/ 50 w 99"/>
                  <a:gd name="T61" fmla="*/ 42 h 131"/>
                  <a:gd name="T62" fmla="*/ 53 w 99"/>
                  <a:gd name="T63" fmla="*/ 63 h 131"/>
                  <a:gd name="T64" fmla="*/ 55 w 99"/>
                  <a:gd name="T65"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 h="131">
                    <a:moveTo>
                      <a:pt x="55" y="72"/>
                    </a:moveTo>
                    <a:lnTo>
                      <a:pt x="0" y="128"/>
                    </a:lnTo>
                    <a:lnTo>
                      <a:pt x="2" y="129"/>
                    </a:lnTo>
                    <a:lnTo>
                      <a:pt x="3" y="129"/>
                    </a:lnTo>
                    <a:lnTo>
                      <a:pt x="5" y="131"/>
                    </a:lnTo>
                    <a:lnTo>
                      <a:pt x="5" y="131"/>
                    </a:lnTo>
                    <a:lnTo>
                      <a:pt x="6" y="129"/>
                    </a:lnTo>
                    <a:lnTo>
                      <a:pt x="9" y="127"/>
                    </a:lnTo>
                    <a:lnTo>
                      <a:pt x="12" y="125"/>
                    </a:lnTo>
                    <a:lnTo>
                      <a:pt x="17" y="120"/>
                    </a:lnTo>
                    <a:lnTo>
                      <a:pt x="23" y="114"/>
                    </a:lnTo>
                    <a:lnTo>
                      <a:pt x="28" y="109"/>
                    </a:lnTo>
                    <a:lnTo>
                      <a:pt x="34" y="103"/>
                    </a:lnTo>
                    <a:lnTo>
                      <a:pt x="41" y="97"/>
                    </a:lnTo>
                    <a:lnTo>
                      <a:pt x="46" y="91"/>
                    </a:lnTo>
                    <a:lnTo>
                      <a:pt x="51" y="86"/>
                    </a:lnTo>
                    <a:lnTo>
                      <a:pt x="57" y="81"/>
                    </a:lnTo>
                    <a:lnTo>
                      <a:pt x="63" y="75"/>
                    </a:lnTo>
                    <a:lnTo>
                      <a:pt x="56" y="44"/>
                    </a:lnTo>
                    <a:lnTo>
                      <a:pt x="56" y="28"/>
                    </a:lnTo>
                    <a:lnTo>
                      <a:pt x="58" y="20"/>
                    </a:lnTo>
                    <a:lnTo>
                      <a:pt x="61" y="19"/>
                    </a:lnTo>
                    <a:lnTo>
                      <a:pt x="92" y="50"/>
                    </a:lnTo>
                    <a:lnTo>
                      <a:pt x="99" y="43"/>
                    </a:lnTo>
                    <a:lnTo>
                      <a:pt x="69" y="8"/>
                    </a:lnTo>
                    <a:lnTo>
                      <a:pt x="69" y="7"/>
                    </a:lnTo>
                    <a:lnTo>
                      <a:pt x="69" y="6"/>
                    </a:lnTo>
                    <a:lnTo>
                      <a:pt x="69" y="4"/>
                    </a:lnTo>
                    <a:lnTo>
                      <a:pt x="68" y="0"/>
                    </a:lnTo>
                    <a:lnTo>
                      <a:pt x="53" y="19"/>
                    </a:lnTo>
                    <a:lnTo>
                      <a:pt x="50" y="42"/>
                    </a:lnTo>
                    <a:lnTo>
                      <a:pt x="53" y="63"/>
                    </a:lnTo>
                    <a:lnTo>
                      <a:pt x="55"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95" name="Freeform 202"/>
              <p:cNvSpPr>
                <a:spLocks/>
              </p:cNvSpPr>
              <p:nvPr/>
            </p:nvSpPr>
            <p:spPr bwMode="auto">
              <a:xfrm>
                <a:off x="6669088" y="4664076"/>
                <a:ext cx="80963" cy="473075"/>
              </a:xfrm>
              <a:custGeom>
                <a:avLst/>
                <a:gdLst>
                  <a:gd name="T0" fmla="*/ 101 w 101"/>
                  <a:gd name="T1" fmla="*/ 0 h 595"/>
                  <a:gd name="T2" fmla="*/ 35 w 101"/>
                  <a:gd name="T3" fmla="*/ 302 h 595"/>
                  <a:gd name="T4" fmla="*/ 35 w 101"/>
                  <a:gd name="T5" fmla="*/ 331 h 595"/>
                  <a:gd name="T6" fmla="*/ 35 w 101"/>
                  <a:gd name="T7" fmla="*/ 401 h 595"/>
                  <a:gd name="T8" fmla="*/ 35 w 101"/>
                  <a:gd name="T9" fmla="*/ 491 h 595"/>
                  <a:gd name="T10" fmla="*/ 33 w 101"/>
                  <a:gd name="T11" fmla="*/ 576 h 595"/>
                  <a:gd name="T12" fmla="*/ 31 w 101"/>
                  <a:gd name="T13" fmla="*/ 591 h 595"/>
                  <a:gd name="T14" fmla="*/ 26 w 101"/>
                  <a:gd name="T15" fmla="*/ 595 h 595"/>
                  <a:gd name="T16" fmla="*/ 22 w 101"/>
                  <a:gd name="T17" fmla="*/ 586 h 595"/>
                  <a:gd name="T18" fmla="*/ 18 w 101"/>
                  <a:gd name="T19" fmla="*/ 567 h 595"/>
                  <a:gd name="T20" fmla="*/ 11 w 101"/>
                  <a:gd name="T21" fmla="*/ 478 h 595"/>
                  <a:gd name="T22" fmla="*/ 6 w 101"/>
                  <a:gd name="T23" fmla="*/ 385 h 595"/>
                  <a:gd name="T24" fmla="*/ 1 w 101"/>
                  <a:gd name="T25" fmla="*/ 312 h 595"/>
                  <a:gd name="T26" fmla="*/ 0 w 101"/>
                  <a:gd name="T27" fmla="*/ 282 h 595"/>
                  <a:gd name="T28" fmla="*/ 35 w 101"/>
                  <a:gd name="T29" fmla="*/ 8 h 595"/>
                  <a:gd name="T30" fmla="*/ 101 w 101"/>
                  <a:gd name="T31" fmla="*/ 0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1" h="595">
                    <a:moveTo>
                      <a:pt x="101" y="0"/>
                    </a:moveTo>
                    <a:lnTo>
                      <a:pt x="35" y="302"/>
                    </a:lnTo>
                    <a:lnTo>
                      <a:pt x="35" y="331"/>
                    </a:lnTo>
                    <a:lnTo>
                      <a:pt x="35" y="401"/>
                    </a:lnTo>
                    <a:lnTo>
                      <a:pt x="35" y="491"/>
                    </a:lnTo>
                    <a:lnTo>
                      <a:pt x="33" y="576"/>
                    </a:lnTo>
                    <a:lnTo>
                      <a:pt x="31" y="591"/>
                    </a:lnTo>
                    <a:lnTo>
                      <a:pt x="26" y="595"/>
                    </a:lnTo>
                    <a:lnTo>
                      <a:pt x="22" y="586"/>
                    </a:lnTo>
                    <a:lnTo>
                      <a:pt x="18" y="567"/>
                    </a:lnTo>
                    <a:lnTo>
                      <a:pt x="11" y="478"/>
                    </a:lnTo>
                    <a:lnTo>
                      <a:pt x="6" y="385"/>
                    </a:lnTo>
                    <a:lnTo>
                      <a:pt x="1" y="312"/>
                    </a:lnTo>
                    <a:lnTo>
                      <a:pt x="0" y="282"/>
                    </a:lnTo>
                    <a:lnTo>
                      <a:pt x="35" y="8"/>
                    </a:lnTo>
                    <a:lnTo>
                      <a:pt x="101" y="0"/>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96" name="Freeform 203"/>
              <p:cNvSpPr>
                <a:spLocks/>
              </p:cNvSpPr>
              <p:nvPr/>
            </p:nvSpPr>
            <p:spPr bwMode="auto">
              <a:xfrm>
                <a:off x="6600825" y="5095876"/>
                <a:ext cx="101600" cy="82550"/>
              </a:xfrm>
              <a:custGeom>
                <a:avLst/>
                <a:gdLst>
                  <a:gd name="T0" fmla="*/ 121 w 129"/>
                  <a:gd name="T1" fmla="*/ 12 h 105"/>
                  <a:gd name="T2" fmla="*/ 121 w 129"/>
                  <a:gd name="T3" fmla="*/ 16 h 105"/>
                  <a:gd name="T4" fmla="*/ 121 w 129"/>
                  <a:gd name="T5" fmla="*/ 23 h 105"/>
                  <a:gd name="T6" fmla="*/ 123 w 129"/>
                  <a:gd name="T7" fmla="*/ 31 h 105"/>
                  <a:gd name="T8" fmla="*/ 126 w 129"/>
                  <a:gd name="T9" fmla="*/ 38 h 105"/>
                  <a:gd name="T10" fmla="*/ 128 w 129"/>
                  <a:gd name="T11" fmla="*/ 42 h 105"/>
                  <a:gd name="T12" fmla="*/ 129 w 129"/>
                  <a:gd name="T13" fmla="*/ 47 h 105"/>
                  <a:gd name="T14" fmla="*/ 128 w 129"/>
                  <a:gd name="T15" fmla="*/ 52 h 105"/>
                  <a:gd name="T16" fmla="*/ 127 w 129"/>
                  <a:gd name="T17" fmla="*/ 54 h 105"/>
                  <a:gd name="T18" fmla="*/ 125 w 129"/>
                  <a:gd name="T19" fmla="*/ 56 h 105"/>
                  <a:gd name="T20" fmla="*/ 120 w 129"/>
                  <a:gd name="T21" fmla="*/ 58 h 105"/>
                  <a:gd name="T22" fmla="*/ 114 w 129"/>
                  <a:gd name="T23" fmla="*/ 60 h 105"/>
                  <a:gd name="T24" fmla="*/ 108 w 129"/>
                  <a:gd name="T25" fmla="*/ 63 h 105"/>
                  <a:gd name="T26" fmla="*/ 101 w 129"/>
                  <a:gd name="T27" fmla="*/ 67 h 105"/>
                  <a:gd name="T28" fmla="*/ 94 w 129"/>
                  <a:gd name="T29" fmla="*/ 71 h 105"/>
                  <a:gd name="T30" fmla="*/ 88 w 129"/>
                  <a:gd name="T31" fmla="*/ 77 h 105"/>
                  <a:gd name="T32" fmla="*/ 85 w 129"/>
                  <a:gd name="T33" fmla="*/ 85 h 105"/>
                  <a:gd name="T34" fmla="*/ 79 w 129"/>
                  <a:gd name="T35" fmla="*/ 92 h 105"/>
                  <a:gd name="T36" fmla="*/ 70 w 129"/>
                  <a:gd name="T37" fmla="*/ 98 h 105"/>
                  <a:gd name="T38" fmla="*/ 58 w 129"/>
                  <a:gd name="T39" fmla="*/ 101 h 105"/>
                  <a:gd name="T40" fmla="*/ 45 w 129"/>
                  <a:gd name="T41" fmla="*/ 103 h 105"/>
                  <a:gd name="T42" fmla="*/ 34 w 129"/>
                  <a:gd name="T43" fmla="*/ 105 h 105"/>
                  <a:gd name="T44" fmla="*/ 23 w 129"/>
                  <a:gd name="T45" fmla="*/ 105 h 105"/>
                  <a:gd name="T46" fmla="*/ 15 w 129"/>
                  <a:gd name="T47" fmla="*/ 105 h 105"/>
                  <a:gd name="T48" fmla="*/ 13 w 129"/>
                  <a:gd name="T49" fmla="*/ 105 h 105"/>
                  <a:gd name="T50" fmla="*/ 12 w 129"/>
                  <a:gd name="T51" fmla="*/ 105 h 105"/>
                  <a:gd name="T52" fmla="*/ 7 w 129"/>
                  <a:gd name="T53" fmla="*/ 105 h 105"/>
                  <a:gd name="T54" fmla="*/ 4 w 129"/>
                  <a:gd name="T55" fmla="*/ 105 h 105"/>
                  <a:gd name="T56" fmla="*/ 2 w 129"/>
                  <a:gd name="T57" fmla="*/ 102 h 105"/>
                  <a:gd name="T58" fmla="*/ 0 w 129"/>
                  <a:gd name="T59" fmla="*/ 99 h 105"/>
                  <a:gd name="T60" fmla="*/ 2 w 129"/>
                  <a:gd name="T61" fmla="*/ 96 h 105"/>
                  <a:gd name="T62" fmla="*/ 5 w 129"/>
                  <a:gd name="T63" fmla="*/ 96 h 105"/>
                  <a:gd name="T64" fmla="*/ 12 w 129"/>
                  <a:gd name="T65" fmla="*/ 95 h 105"/>
                  <a:gd name="T66" fmla="*/ 19 w 129"/>
                  <a:gd name="T67" fmla="*/ 93 h 105"/>
                  <a:gd name="T68" fmla="*/ 28 w 129"/>
                  <a:gd name="T69" fmla="*/ 88 h 105"/>
                  <a:gd name="T70" fmla="*/ 37 w 129"/>
                  <a:gd name="T71" fmla="*/ 81 h 105"/>
                  <a:gd name="T72" fmla="*/ 48 w 129"/>
                  <a:gd name="T73" fmla="*/ 73 h 105"/>
                  <a:gd name="T74" fmla="*/ 58 w 129"/>
                  <a:gd name="T75" fmla="*/ 67 h 105"/>
                  <a:gd name="T76" fmla="*/ 66 w 129"/>
                  <a:gd name="T77" fmla="*/ 60 h 105"/>
                  <a:gd name="T78" fmla="*/ 71 w 129"/>
                  <a:gd name="T79" fmla="*/ 55 h 105"/>
                  <a:gd name="T80" fmla="*/ 73 w 129"/>
                  <a:gd name="T81" fmla="*/ 54 h 105"/>
                  <a:gd name="T82" fmla="*/ 75 w 129"/>
                  <a:gd name="T83" fmla="*/ 53 h 105"/>
                  <a:gd name="T84" fmla="*/ 79 w 129"/>
                  <a:gd name="T85" fmla="*/ 50 h 105"/>
                  <a:gd name="T86" fmla="*/ 86 w 129"/>
                  <a:gd name="T87" fmla="*/ 46 h 105"/>
                  <a:gd name="T88" fmla="*/ 93 w 129"/>
                  <a:gd name="T89" fmla="*/ 39 h 105"/>
                  <a:gd name="T90" fmla="*/ 98 w 129"/>
                  <a:gd name="T91" fmla="*/ 32 h 105"/>
                  <a:gd name="T92" fmla="*/ 104 w 129"/>
                  <a:gd name="T93" fmla="*/ 23 h 105"/>
                  <a:gd name="T94" fmla="*/ 105 w 129"/>
                  <a:gd name="T95" fmla="*/ 11 h 105"/>
                  <a:gd name="T96" fmla="*/ 104 w 129"/>
                  <a:gd name="T97" fmla="*/ 0 h 105"/>
                  <a:gd name="T98" fmla="*/ 121 w 129"/>
                  <a:gd name="T99" fmla="*/ 12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9" h="105">
                    <a:moveTo>
                      <a:pt x="121" y="12"/>
                    </a:moveTo>
                    <a:lnTo>
                      <a:pt x="121" y="16"/>
                    </a:lnTo>
                    <a:lnTo>
                      <a:pt x="121" y="23"/>
                    </a:lnTo>
                    <a:lnTo>
                      <a:pt x="123" y="31"/>
                    </a:lnTo>
                    <a:lnTo>
                      <a:pt x="126" y="38"/>
                    </a:lnTo>
                    <a:lnTo>
                      <a:pt x="128" y="42"/>
                    </a:lnTo>
                    <a:lnTo>
                      <a:pt x="129" y="47"/>
                    </a:lnTo>
                    <a:lnTo>
                      <a:pt x="128" y="52"/>
                    </a:lnTo>
                    <a:lnTo>
                      <a:pt x="127" y="54"/>
                    </a:lnTo>
                    <a:lnTo>
                      <a:pt x="125" y="56"/>
                    </a:lnTo>
                    <a:lnTo>
                      <a:pt x="120" y="58"/>
                    </a:lnTo>
                    <a:lnTo>
                      <a:pt x="114" y="60"/>
                    </a:lnTo>
                    <a:lnTo>
                      <a:pt x="108" y="63"/>
                    </a:lnTo>
                    <a:lnTo>
                      <a:pt x="101" y="67"/>
                    </a:lnTo>
                    <a:lnTo>
                      <a:pt x="94" y="71"/>
                    </a:lnTo>
                    <a:lnTo>
                      <a:pt x="88" y="77"/>
                    </a:lnTo>
                    <a:lnTo>
                      <a:pt x="85" y="85"/>
                    </a:lnTo>
                    <a:lnTo>
                      <a:pt x="79" y="92"/>
                    </a:lnTo>
                    <a:lnTo>
                      <a:pt x="70" y="98"/>
                    </a:lnTo>
                    <a:lnTo>
                      <a:pt x="58" y="101"/>
                    </a:lnTo>
                    <a:lnTo>
                      <a:pt x="45" y="103"/>
                    </a:lnTo>
                    <a:lnTo>
                      <a:pt x="34" y="105"/>
                    </a:lnTo>
                    <a:lnTo>
                      <a:pt x="23" y="105"/>
                    </a:lnTo>
                    <a:lnTo>
                      <a:pt x="15" y="105"/>
                    </a:lnTo>
                    <a:lnTo>
                      <a:pt x="13" y="105"/>
                    </a:lnTo>
                    <a:lnTo>
                      <a:pt x="12" y="105"/>
                    </a:lnTo>
                    <a:lnTo>
                      <a:pt x="7" y="105"/>
                    </a:lnTo>
                    <a:lnTo>
                      <a:pt x="4" y="105"/>
                    </a:lnTo>
                    <a:lnTo>
                      <a:pt x="2" y="102"/>
                    </a:lnTo>
                    <a:lnTo>
                      <a:pt x="0" y="99"/>
                    </a:lnTo>
                    <a:lnTo>
                      <a:pt x="2" y="96"/>
                    </a:lnTo>
                    <a:lnTo>
                      <a:pt x="5" y="96"/>
                    </a:lnTo>
                    <a:lnTo>
                      <a:pt x="12" y="95"/>
                    </a:lnTo>
                    <a:lnTo>
                      <a:pt x="19" y="93"/>
                    </a:lnTo>
                    <a:lnTo>
                      <a:pt x="28" y="88"/>
                    </a:lnTo>
                    <a:lnTo>
                      <a:pt x="37" y="81"/>
                    </a:lnTo>
                    <a:lnTo>
                      <a:pt x="48" y="73"/>
                    </a:lnTo>
                    <a:lnTo>
                      <a:pt x="58" y="67"/>
                    </a:lnTo>
                    <a:lnTo>
                      <a:pt x="66" y="60"/>
                    </a:lnTo>
                    <a:lnTo>
                      <a:pt x="71" y="55"/>
                    </a:lnTo>
                    <a:lnTo>
                      <a:pt x="73" y="54"/>
                    </a:lnTo>
                    <a:lnTo>
                      <a:pt x="75" y="53"/>
                    </a:lnTo>
                    <a:lnTo>
                      <a:pt x="79" y="50"/>
                    </a:lnTo>
                    <a:lnTo>
                      <a:pt x="86" y="46"/>
                    </a:lnTo>
                    <a:lnTo>
                      <a:pt x="93" y="39"/>
                    </a:lnTo>
                    <a:lnTo>
                      <a:pt x="98" y="32"/>
                    </a:lnTo>
                    <a:lnTo>
                      <a:pt x="104" y="23"/>
                    </a:lnTo>
                    <a:lnTo>
                      <a:pt x="105" y="11"/>
                    </a:lnTo>
                    <a:lnTo>
                      <a:pt x="104" y="0"/>
                    </a:lnTo>
                    <a:lnTo>
                      <a:pt x="121" y="12"/>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97" name="Freeform 204"/>
              <p:cNvSpPr>
                <a:spLocks/>
              </p:cNvSpPr>
              <p:nvPr/>
            </p:nvSpPr>
            <p:spPr bwMode="auto">
              <a:xfrm>
                <a:off x="6596063" y="4398964"/>
                <a:ext cx="217488" cy="461963"/>
              </a:xfrm>
              <a:custGeom>
                <a:avLst/>
                <a:gdLst>
                  <a:gd name="T0" fmla="*/ 270 w 274"/>
                  <a:gd name="T1" fmla="*/ 32 h 582"/>
                  <a:gd name="T2" fmla="*/ 274 w 274"/>
                  <a:gd name="T3" fmla="*/ 40 h 582"/>
                  <a:gd name="T4" fmla="*/ 272 w 274"/>
                  <a:gd name="T5" fmla="*/ 52 h 582"/>
                  <a:gd name="T6" fmla="*/ 264 w 274"/>
                  <a:gd name="T7" fmla="*/ 70 h 582"/>
                  <a:gd name="T8" fmla="*/ 252 w 274"/>
                  <a:gd name="T9" fmla="*/ 93 h 582"/>
                  <a:gd name="T10" fmla="*/ 239 w 274"/>
                  <a:gd name="T11" fmla="*/ 120 h 582"/>
                  <a:gd name="T12" fmla="*/ 227 w 274"/>
                  <a:gd name="T13" fmla="*/ 154 h 582"/>
                  <a:gd name="T14" fmla="*/ 215 w 274"/>
                  <a:gd name="T15" fmla="*/ 194 h 582"/>
                  <a:gd name="T16" fmla="*/ 206 w 274"/>
                  <a:gd name="T17" fmla="*/ 241 h 582"/>
                  <a:gd name="T18" fmla="*/ 205 w 274"/>
                  <a:gd name="T19" fmla="*/ 276 h 582"/>
                  <a:gd name="T20" fmla="*/ 211 w 274"/>
                  <a:gd name="T21" fmla="*/ 323 h 582"/>
                  <a:gd name="T22" fmla="*/ 219 w 274"/>
                  <a:gd name="T23" fmla="*/ 377 h 582"/>
                  <a:gd name="T24" fmla="*/ 230 w 274"/>
                  <a:gd name="T25" fmla="*/ 433 h 582"/>
                  <a:gd name="T26" fmla="*/ 240 w 274"/>
                  <a:gd name="T27" fmla="*/ 484 h 582"/>
                  <a:gd name="T28" fmla="*/ 251 w 274"/>
                  <a:gd name="T29" fmla="*/ 527 h 582"/>
                  <a:gd name="T30" fmla="*/ 259 w 274"/>
                  <a:gd name="T31" fmla="*/ 557 h 582"/>
                  <a:gd name="T32" fmla="*/ 261 w 274"/>
                  <a:gd name="T33" fmla="*/ 569 h 582"/>
                  <a:gd name="T34" fmla="*/ 259 w 274"/>
                  <a:gd name="T35" fmla="*/ 569 h 582"/>
                  <a:gd name="T36" fmla="*/ 253 w 274"/>
                  <a:gd name="T37" fmla="*/ 571 h 582"/>
                  <a:gd name="T38" fmla="*/ 244 w 274"/>
                  <a:gd name="T39" fmla="*/ 572 h 582"/>
                  <a:gd name="T40" fmla="*/ 231 w 274"/>
                  <a:gd name="T41" fmla="*/ 574 h 582"/>
                  <a:gd name="T42" fmla="*/ 215 w 274"/>
                  <a:gd name="T43" fmla="*/ 577 h 582"/>
                  <a:gd name="T44" fmla="*/ 198 w 274"/>
                  <a:gd name="T45" fmla="*/ 579 h 582"/>
                  <a:gd name="T46" fmla="*/ 178 w 274"/>
                  <a:gd name="T47" fmla="*/ 581 h 582"/>
                  <a:gd name="T48" fmla="*/ 159 w 274"/>
                  <a:gd name="T49" fmla="*/ 582 h 582"/>
                  <a:gd name="T50" fmla="*/ 137 w 274"/>
                  <a:gd name="T51" fmla="*/ 582 h 582"/>
                  <a:gd name="T52" fmla="*/ 115 w 274"/>
                  <a:gd name="T53" fmla="*/ 581 h 582"/>
                  <a:gd name="T54" fmla="*/ 93 w 274"/>
                  <a:gd name="T55" fmla="*/ 579 h 582"/>
                  <a:gd name="T56" fmla="*/ 71 w 274"/>
                  <a:gd name="T57" fmla="*/ 574 h 582"/>
                  <a:gd name="T58" fmla="*/ 51 w 274"/>
                  <a:gd name="T59" fmla="*/ 569 h 582"/>
                  <a:gd name="T60" fmla="*/ 32 w 274"/>
                  <a:gd name="T61" fmla="*/ 561 h 582"/>
                  <a:gd name="T62" fmla="*/ 15 w 274"/>
                  <a:gd name="T63" fmla="*/ 550 h 582"/>
                  <a:gd name="T64" fmla="*/ 0 w 274"/>
                  <a:gd name="T65" fmla="*/ 536 h 582"/>
                  <a:gd name="T66" fmla="*/ 3 w 274"/>
                  <a:gd name="T67" fmla="*/ 526 h 582"/>
                  <a:gd name="T68" fmla="*/ 11 w 274"/>
                  <a:gd name="T69" fmla="*/ 499 h 582"/>
                  <a:gd name="T70" fmla="*/ 24 w 274"/>
                  <a:gd name="T71" fmla="*/ 460 h 582"/>
                  <a:gd name="T72" fmla="*/ 39 w 274"/>
                  <a:gd name="T73" fmla="*/ 412 h 582"/>
                  <a:gd name="T74" fmla="*/ 55 w 274"/>
                  <a:gd name="T75" fmla="*/ 360 h 582"/>
                  <a:gd name="T76" fmla="*/ 70 w 274"/>
                  <a:gd name="T77" fmla="*/ 309 h 582"/>
                  <a:gd name="T78" fmla="*/ 84 w 274"/>
                  <a:gd name="T79" fmla="*/ 262 h 582"/>
                  <a:gd name="T80" fmla="*/ 95 w 274"/>
                  <a:gd name="T81" fmla="*/ 223 h 582"/>
                  <a:gd name="T82" fmla="*/ 106 w 274"/>
                  <a:gd name="T83" fmla="*/ 188 h 582"/>
                  <a:gd name="T84" fmla="*/ 117 w 274"/>
                  <a:gd name="T85" fmla="*/ 151 h 582"/>
                  <a:gd name="T86" fmla="*/ 128 w 274"/>
                  <a:gd name="T87" fmla="*/ 116 h 582"/>
                  <a:gd name="T88" fmla="*/ 139 w 274"/>
                  <a:gd name="T89" fmla="*/ 81 h 582"/>
                  <a:gd name="T90" fmla="*/ 148 w 274"/>
                  <a:gd name="T91" fmla="*/ 51 h 582"/>
                  <a:gd name="T92" fmla="*/ 156 w 274"/>
                  <a:gd name="T93" fmla="*/ 27 h 582"/>
                  <a:gd name="T94" fmla="*/ 161 w 274"/>
                  <a:gd name="T95" fmla="*/ 11 h 582"/>
                  <a:gd name="T96" fmla="*/ 163 w 274"/>
                  <a:gd name="T97" fmla="*/ 5 h 582"/>
                  <a:gd name="T98" fmla="*/ 166 w 274"/>
                  <a:gd name="T99" fmla="*/ 4 h 582"/>
                  <a:gd name="T100" fmla="*/ 172 w 274"/>
                  <a:gd name="T101" fmla="*/ 3 h 582"/>
                  <a:gd name="T102" fmla="*/ 183 w 274"/>
                  <a:gd name="T103" fmla="*/ 2 h 582"/>
                  <a:gd name="T104" fmla="*/ 197 w 274"/>
                  <a:gd name="T105" fmla="*/ 0 h 582"/>
                  <a:gd name="T106" fmla="*/ 213 w 274"/>
                  <a:gd name="T107" fmla="*/ 3 h 582"/>
                  <a:gd name="T108" fmla="*/ 231 w 274"/>
                  <a:gd name="T109" fmla="*/ 8 h 582"/>
                  <a:gd name="T110" fmla="*/ 251 w 274"/>
                  <a:gd name="T111" fmla="*/ 18 h 582"/>
                  <a:gd name="T112" fmla="*/ 270 w 274"/>
                  <a:gd name="T113" fmla="*/ 32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4" h="582">
                    <a:moveTo>
                      <a:pt x="270" y="32"/>
                    </a:moveTo>
                    <a:lnTo>
                      <a:pt x="274" y="40"/>
                    </a:lnTo>
                    <a:lnTo>
                      <a:pt x="272" y="52"/>
                    </a:lnTo>
                    <a:lnTo>
                      <a:pt x="264" y="70"/>
                    </a:lnTo>
                    <a:lnTo>
                      <a:pt x="252" y="93"/>
                    </a:lnTo>
                    <a:lnTo>
                      <a:pt x="239" y="120"/>
                    </a:lnTo>
                    <a:lnTo>
                      <a:pt x="227" y="154"/>
                    </a:lnTo>
                    <a:lnTo>
                      <a:pt x="215" y="194"/>
                    </a:lnTo>
                    <a:lnTo>
                      <a:pt x="206" y="241"/>
                    </a:lnTo>
                    <a:lnTo>
                      <a:pt x="205" y="276"/>
                    </a:lnTo>
                    <a:lnTo>
                      <a:pt x="211" y="323"/>
                    </a:lnTo>
                    <a:lnTo>
                      <a:pt x="219" y="377"/>
                    </a:lnTo>
                    <a:lnTo>
                      <a:pt x="230" y="433"/>
                    </a:lnTo>
                    <a:lnTo>
                      <a:pt x="240" y="484"/>
                    </a:lnTo>
                    <a:lnTo>
                      <a:pt x="251" y="527"/>
                    </a:lnTo>
                    <a:lnTo>
                      <a:pt x="259" y="557"/>
                    </a:lnTo>
                    <a:lnTo>
                      <a:pt x="261" y="569"/>
                    </a:lnTo>
                    <a:lnTo>
                      <a:pt x="259" y="569"/>
                    </a:lnTo>
                    <a:lnTo>
                      <a:pt x="253" y="571"/>
                    </a:lnTo>
                    <a:lnTo>
                      <a:pt x="244" y="572"/>
                    </a:lnTo>
                    <a:lnTo>
                      <a:pt x="231" y="574"/>
                    </a:lnTo>
                    <a:lnTo>
                      <a:pt x="215" y="577"/>
                    </a:lnTo>
                    <a:lnTo>
                      <a:pt x="198" y="579"/>
                    </a:lnTo>
                    <a:lnTo>
                      <a:pt x="178" y="581"/>
                    </a:lnTo>
                    <a:lnTo>
                      <a:pt x="159" y="582"/>
                    </a:lnTo>
                    <a:lnTo>
                      <a:pt x="137" y="582"/>
                    </a:lnTo>
                    <a:lnTo>
                      <a:pt x="115" y="581"/>
                    </a:lnTo>
                    <a:lnTo>
                      <a:pt x="93" y="579"/>
                    </a:lnTo>
                    <a:lnTo>
                      <a:pt x="71" y="574"/>
                    </a:lnTo>
                    <a:lnTo>
                      <a:pt x="51" y="569"/>
                    </a:lnTo>
                    <a:lnTo>
                      <a:pt x="32" y="561"/>
                    </a:lnTo>
                    <a:lnTo>
                      <a:pt x="15" y="550"/>
                    </a:lnTo>
                    <a:lnTo>
                      <a:pt x="0" y="536"/>
                    </a:lnTo>
                    <a:lnTo>
                      <a:pt x="3" y="526"/>
                    </a:lnTo>
                    <a:lnTo>
                      <a:pt x="11" y="499"/>
                    </a:lnTo>
                    <a:lnTo>
                      <a:pt x="24" y="460"/>
                    </a:lnTo>
                    <a:lnTo>
                      <a:pt x="39" y="412"/>
                    </a:lnTo>
                    <a:lnTo>
                      <a:pt x="55" y="360"/>
                    </a:lnTo>
                    <a:lnTo>
                      <a:pt x="70" y="309"/>
                    </a:lnTo>
                    <a:lnTo>
                      <a:pt x="84" y="262"/>
                    </a:lnTo>
                    <a:lnTo>
                      <a:pt x="95" y="223"/>
                    </a:lnTo>
                    <a:lnTo>
                      <a:pt x="106" y="188"/>
                    </a:lnTo>
                    <a:lnTo>
                      <a:pt x="117" y="151"/>
                    </a:lnTo>
                    <a:lnTo>
                      <a:pt x="128" y="116"/>
                    </a:lnTo>
                    <a:lnTo>
                      <a:pt x="139" y="81"/>
                    </a:lnTo>
                    <a:lnTo>
                      <a:pt x="148" y="51"/>
                    </a:lnTo>
                    <a:lnTo>
                      <a:pt x="156" y="27"/>
                    </a:lnTo>
                    <a:lnTo>
                      <a:pt x="161" y="11"/>
                    </a:lnTo>
                    <a:lnTo>
                      <a:pt x="163" y="5"/>
                    </a:lnTo>
                    <a:lnTo>
                      <a:pt x="166" y="4"/>
                    </a:lnTo>
                    <a:lnTo>
                      <a:pt x="172" y="3"/>
                    </a:lnTo>
                    <a:lnTo>
                      <a:pt x="183" y="2"/>
                    </a:lnTo>
                    <a:lnTo>
                      <a:pt x="197" y="0"/>
                    </a:lnTo>
                    <a:lnTo>
                      <a:pt x="213" y="3"/>
                    </a:lnTo>
                    <a:lnTo>
                      <a:pt x="231" y="8"/>
                    </a:lnTo>
                    <a:lnTo>
                      <a:pt x="251" y="18"/>
                    </a:lnTo>
                    <a:lnTo>
                      <a:pt x="270" y="32"/>
                    </a:lnTo>
                    <a:close/>
                  </a:path>
                </a:pathLst>
              </a:custGeom>
              <a:solidFill>
                <a:srgbClr val="7FA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98" name="Freeform 205"/>
              <p:cNvSpPr>
                <a:spLocks/>
              </p:cNvSpPr>
              <p:nvPr/>
            </p:nvSpPr>
            <p:spPr bwMode="auto">
              <a:xfrm>
                <a:off x="6526213" y="4402139"/>
                <a:ext cx="231775" cy="22225"/>
              </a:xfrm>
              <a:custGeom>
                <a:avLst/>
                <a:gdLst>
                  <a:gd name="T0" fmla="*/ 205 w 292"/>
                  <a:gd name="T1" fmla="*/ 1 h 28"/>
                  <a:gd name="T2" fmla="*/ 191 w 292"/>
                  <a:gd name="T3" fmla="*/ 2 h 28"/>
                  <a:gd name="T4" fmla="*/ 178 w 292"/>
                  <a:gd name="T5" fmla="*/ 3 h 28"/>
                  <a:gd name="T6" fmla="*/ 165 w 292"/>
                  <a:gd name="T7" fmla="*/ 3 h 28"/>
                  <a:gd name="T8" fmla="*/ 151 w 292"/>
                  <a:gd name="T9" fmla="*/ 5 h 28"/>
                  <a:gd name="T10" fmla="*/ 137 w 292"/>
                  <a:gd name="T11" fmla="*/ 5 h 28"/>
                  <a:gd name="T12" fmla="*/ 123 w 292"/>
                  <a:gd name="T13" fmla="*/ 5 h 28"/>
                  <a:gd name="T14" fmla="*/ 110 w 292"/>
                  <a:gd name="T15" fmla="*/ 5 h 28"/>
                  <a:gd name="T16" fmla="*/ 96 w 292"/>
                  <a:gd name="T17" fmla="*/ 5 h 28"/>
                  <a:gd name="T18" fmla="*/ 85 w 292"/>
                  <a:gd name="T19" fmla="*/ 5 h 28"/>
                  <a:gd name="T20" fmla="*/ 75 w 292"/>
                  <a:gd name="T21" fmla="*/ 5 h 28"/>
                  <a:gd name="T22" fmla="*/ 66 w 292"/>
                  <a:gd name="T23" fmla="*/ 5 h 28"/>
                  <a:gd name="T24" fmla="*/ 55 w 292"/>
                  <a:gd name="T25" fmla="*/ 3 h 28"/>
                  <a:gd name="T26" fmla="*/ 46 w 292"/>
                  <a:gd name="T27" fmla="*/ 3 h 28"/>
                  <a:gd name="T28" fmla="*/ 36 w 292"/>
                  <a:gd name="T29" fmla="*/ 2 h 28"/>
                  <a:gd name="T30" fmla="*/ 27 w 292"/>
                  <a:gd name="T31" fmla="*/ 1 h 28"/>
                  <a:gd name="T32" fmla="*/ 16 w 292"/>
                  <a:gd name="T33" fmla="*/ 0 h 28"/>
                  <a:gd name="T34" fmla="*/ 10 w 292"/>
                  <a:gd name="T35" fmla="*/ 0 h 28"/>
                  <a:gd name="T36" fmla="*/ 5 w 292"/>
                  <a:gd name="T37" fmla="*/ 1 h 28"/>
                  <a:gd name="T38" fmla="*/ 1 w 292"/>
                  <a:gd name="T39" fmla="*/ 5 h 28"/>
                  <a:gd name="T40" fmla="*/ 0 w 292"/>
                  <a:gd name="T41" fmla="*/ 9 h 28"/>
                  <a:gd name="T42" fmla="*/ 0 w 292"/>
                  <a:gd name="T43" fmla="*/ 14 h 28"/>
                  <a:gd name="T44" fmla="*/ 2 w 292"/>
                  <a:gd name="T45" fmla="*/ 18 h 28"/>
                  <a:gd name="T46" fmla="*/ 6 w 292"/>
                  <a:gd name="T47" fmla="*/ 23 h 28"/>
                  <a:gd name="T48" fmla="*/ 12 w 292"/>
                  <a:gd name="T49" fmla="*/ 25 h 28"/>
                  <a:gd name="T50" fmla="*/ 22 w 292"/>
                  <a:gd name="T51" fmla="*/ 27 h 28"/>
                  <a:gd name="T52" fmla="*/ 33 w 292"/>
                  <a:gd name="T53" fmla="*/ 28 h 28"/>
                  <a:gd name="T54" fmla="*/ 44 w 292"/>
                  <a:gd name="T55" fmla="*/ 28 h 28"/>
                  <a:gd name="T56" fmla="*/ 55 w 292"/>
                  <a:gd name="T57" fmla="*/ 28 h 28"/>
                  <a:gd name="T58" fmla="*/ 67 w 292"/>
                  <a:gd name="T59" fmla="*/ 28 h 28"/>
                  <a:gd name="T60" fmla="*/ 77 w 292"/>
                  <a:gd name="T61" fmla="*/ 28 h 28"/>
                  <a:gd name="T62" fmla="*/ 89 w 292"/>
                  <a:gd name="T63" fmla="*/ 27 h 28"/>
                  <a:gd name="T64" fmla="*/ 99 w 292"/>
                  <a:gd name="T65" fmla="*/ 27 h 28"/>
                  <a:gd name="T66" fmla="*/ 122 w 292"/>
                  <a:gd name="T67" fmla="*/ 27 h 28"/>
                  <a:gd name="T68" fmla="*/ 144 w 292"/>
                  <a:gd name="T69" fmla="*/ 27 h 28"/>
                  <a:gd name="T70" fmla="*/ 167 w 292"/>
                  <a:gd name="T71" fmla="*/ 27 h 28"/>
                  <a:gd name="T72" fmla="*/ 190 w 292"/>
                  <a:gd name="T73" fmla="*/ 25 h 28"/>
                  <a:gd name="T74" fmla="*/ 212 w 292"/>
                  <a:gd name="T75" fmla="*/ 25 h 28"/>
                  <a:gd name="T76" fmla="*/ 235 w 292"/>
                  <a:gd name="T77" fmla="*/ 23 h 28"/>
                  <a:gd name="T78" fmla="*/ 257 w 292"/>
                  <a:gd name="T79" fmla="*/ 21 h 28"/>
                  <a:gd name="T80" fmla="*/ 279 w 292"/>
                  <a:gd name="T81" fmla="*/ 17 h 28"/>
                  <a:gd name="T82" fmla="*/ 285 w 292"/>
                  <a:gd name="T83" fmla="*/ 15 h 28"/>
                  <a:gd name="T84" fmla="*/ 289 w 292"/>
                  <a:gd name="T85" fmla="*/ 12 h 28"/>
                  <a:gd name="T86" fmla="*/ 292 w 292"/>
                  <a:gd name="T87" fmla="*/ 7 h 28"/>
                  <a:gd name="T88" fmla="*/ 290 w 292"/>
                  <a:gd name="T89" fmla="*/ 2 h 28"/>
                  <a:gd name="T90" fmla="*/ 286 w 292"/>
                  <a:gd name="T91" fmla="*/ 1 h 28"/>
                  <a:gd name="T92" fmla="*/ 278 w 292"/>
                  <a:gd name="T93" fmla="*/ 0 h 28"/>
                  <a:gd name="T94" fmla="*/ 266 w 292"/>
                  <a:gd name="T95" fmla="*/ 0 h 28"/>
                  <a:gd name="T96" fmla="*/ 252 w 292"/>
                  <a:gd name="T97" fmla="*/ 0 h 28"/>
                  <a:gd name="T98" fmla="*/ 239 w 292"/>
                  <a:gd name="T99" fmla="*/ 0 h 28"/>
                  <a:gd name="T100" fmla="*/ 225 w 292"/>
                  <a:gd name="T101" fmla="*/ 0 h 28"/>
                  <a:gd name="T102" fmla="*/ 213 w 292"/>
                  <a:gd name="T103" fmla="*/ 1 h 28"/>
                  <a:gd name="T104" fmla="*/ 205 w 292"/>
                  <a:gd name="T105" fmla="*/ 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2" h="28">
                    <a:moveTo>
                      <a:pt x="205" y="1"/>
                    </a:moveTo>
                    <a:lnTo>
                      <a:pt x="191" y="2"/>
                    </a:lnTo>
                    <a:lnTo>
                      <a:pt x="178" y="3"/>
                    </a:lnTo>
                    <a:lnTo>
                      <a:pt x="165" y="3"/>
                    </a:lnTo>
                    <a:lnTo>
                      <a:pt x="151" y="5"/>
                    </a:lnTo>
                    <a:lnTo>
                      <a:pt x="137" y="5"/>
                    </a:lnTo>
                    <a:lnTo>
                      <a:pt x="123" y="5"/>
                    </a:lnTo>
                    <a:lnTo>
                      <a:pt x="110" y="5"/>
                    </a:lnTo>
                    <a:lnTo>
                      <a:pt x="96" y="5"/>
                    </a:lnTo>
                    <a:lnTo>
                      <a:pt x="85" y="5"/>
                    </a:lnTo>
                    <a:lnTo>
                      <a:pt x="75" y="5"/>
                    </a:lnTo>
                    <a:lnTo>
                      <a:pt x="66" y="5"/>
                    </a:lnTo>
                    <a:lnTo>
                      <a:pt x="55" y="3"/>
                    </a:lnTo>
                    <a:lnTo>
                      <a:pt x="46" y="3"/>
                    </a:lnTo>
                    <a:lnTo>
                      <a:pt x="36" y="2"/>
                    </a:lnTo>
                    <a:lnTo>
                      <a:pt x="27" y="1"/>
                    </a:lnTo>
                    <a:lnTo>
                      <a:pt x="16" y="0"/>
                    </a:lnTo>
                    <a:lnTo>
                      <a:pt x="10" y="0"/>
                    </a:lnTo>
                    <a:lnTo>
                      <a:pt x="5" y="1"/>
                    </a:lnTo>
                    <a:lnTo>
                      <a:pt x="1" y="5"/>
                    </a:lnTo>
                    <a:lnTo>
                      <a:pt x="0" y="9"/>
                    </a:lnTo>
                    <a:lnTo>
                      <a:pt x="0" y="14"/>
                    </a:lnTo>
                    <a:lnTo>
                      <a:pt x="2" y="18"/>
                    </a:lnTo>
                    <a:lnTo>
                      <a:pt x="6" y="23"/>
                    </a:lnTo>
                    <a:lnTo>
                      <a:pt x="12" y="25"/>
                    </a:lnTo>
                    <a:lnTo>
                      <a:pt x="22" y="27"/>
                    </a:lnTo>
                    <a:lnTo>
                      <a:pt x="33" y="28"/>
                    </a:lnTo>
                    <a:lnTo>
                      <a:pt x="44" y="28"/>
                    </a:lnTo>
                    <a:lnTo>
                      <a:pt x="55" y="28"/>
                    </a:lnTo>
                    <a:lnTo>
                      <a:pt x="67" y="28"/>
                    </a:lnTo>
                    <a:lnTo>
                      <a:pt x="77" y="28"/>
                    </a:lnTo>
                    <a:lnTo>
                      <a:pt x="89" y="27"/>
                    </a:lnTo>
                    <a:lnTo>
                      <a:pt x="99" y="27"/>
                    </a:lnTo>
                    <a:lnTo>
                      <a:pt x="122" y="27"/>
                    </a:lnTo>
                    <a:lnTo>
                      <a:pt x="144" y="27"/>
                    </a:lnTo>
                    <a:lnTo>
                      <a:pt x="167" y="27"/>
                    </a:lnTo>
                    <a:lnTo>
                      <a:pt x="190" y="25"/>
                    </a:lnTo>
                    <a:lnTo>
                      <a:pt x="212" y="25"/>
                    </a:lnTo>
                    <a:lnTo>
                      <a:pt x="235" y="23"/>
                    </a:lnTo>
                    <a:lnTo>
                      <a:pt x="257" y="21"/>
                    </a:lnTo>
                    <a:lnTo>
                      <a:pt x="279" y="17"/>
                    </a:lnTo>
                    <a:lnTo>
                      <a:pt x="285" y="15"/>
                    </a:lnTo>
                    <a:lnTo>
                      <a:pt x="289" y="12"/>
                    </a:lnTo>
                    <a:lnTo>
                      <a:pt x="292" y="7"/>
                    </a:lnTo>
                    <a:lnTo>
                      <a:pt x="290" y="2"/>
                    </a:lnTo>
                    <a:lnTo>
                      <a:pt x="286" y="1"/>
                    </a:lnTo>
                    <a:lnTo>
                      <a:pt x="278" y="0"/>
                    </a:lnTo>
                    <a:lnTo>
                      <a:pt x="266" y="0"/>
                    </a:lnTo>
                    <a:lnTo>
                      <a:pt x="252" y="0"/>
                    </a:lnTo>
                    <a:lnTo>
                      <a:pt x="239" y="0"/>
                    </a:lnTo>
                    <a:lnTo>
                      <a:pt x="225" y="0"/>
                    </a:lnTo>
                    <a:lnTo>
                      <a:pt x="213" y="1"/>
                    </a:lnTo>
                    <a:lnTo>
                      <a:pt x="205" y="1"/>
                    </a:lnTo>
                    <a:close/>
                  </a:path>
                </a:pathLst>
              </a:custGeom>
              <a:solidFill>
                <a:srgbClr val="7FA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99" name="Freeform 206"/>
              <p:cNvSpPr>
                <a:spLocks/>
              </p:cNvSpPr>
              <p:nvPr/>
            </p:nvSpPr>
            <p:spPr bwMode="auto">
              <a:xfrm>
                <a:off x="6743700" y="4443414"/>
                <a:ext cx="19050" cy="30163"/>
              </a:xfrm>
              <a:custGeom>
                <a:avLst/>
                <a:gdLst>
                  <a:gd name="T0" fmla="*/ 24 w 26"/>
                  <a:gd name="T1" fmla="*/ 3 h 38"/>
                  <a:gd name="T2" fmla="*/ 16 w 26"/>
                  <a:gd name="T3" fmla="*/ 4 h 38"/>
                  <a:gd name="T4" fmla="*/ 9 w 26"/>
                  <a:gd name="T5" fmla="*/ 7 h 38"/>
                  <a:gd name="T6" fmla="*/ 5 w 26"/>
                  <a:gd name="T7" fmla="*/ 11 h 38"/>
                  <a:gd name="T8" fmla="*/ 4 w 26"/>
                  <a:gd name="T9" fmla="*/ 17 h 38"/>
                  <a:gd name="T10" fmla="*/ 5 w 26"/>
                  <a:gd name="T11" fmla="*/ 23 h 38"/>
                  <a:gd name="T12" fmla="*/ 9 w 26"/>
                  <a:gd name="T13" fmla="*/ 29 h 38"/>
                  <a:gd name="T14" fmla="*/ 16 w 26"/>
                  <a:gd name="T15" fmla="*/ 32 h 38"/>
                  <a:gd name="T16" fmla="*/ 23 w 26"/>
                  <a:gd name="T17" fmla="*/ 36 h 38"/>
                  <a:gd name="T18" fmla="*/ 24 w 26"/>
                  <a:gd name="T19" fmla="*/ 36 h 38"/>
                  <a:gd name="T20" fmla="*/ 24 w 26"/>
                  <a:gd name="T21" fmla="*/ 37 h 38"/>
                  <a:gd name="T22" fmla="*/ 24 w 26"/>
                  <a:gd name="T23" fmla="*/ 37 h 38"/>
                  <a:gd name="T24" fmla="*/ 24 w 26"/>
                  <a:gd name="T25" fmla="*/ 38 h 38"/>
                  <a:gd name="T26" fmla="*/ 24 w 26"/>
                  <a:gd name="T27" fmla="*/ 38 h 38"/>
                  <a:gd name="T28" fmla="*/ 23 w 26"/>
                  <a:gd name="T29" fmla="*/ 38 h 38"/>
                  <a:gd name="T30" fmla="*/ 23 w 26"/>
                  <a:gd name="T31" fmla="*/ 38 h 38"/>
                  <a:gd name="T32" fmla="*/ 22 w 26"/>
                  <a:gd name="T33" fmla="*/ 38 h 38"/>
                  <a:gd name="T34" fmla="*/ 15 w 26"/>
                  <a:gd name="T35" fmla="*/ 34 h 38"/>
                  <a:gd name="T36" fmla="*/ 8 w 26"/>
                  <a:gd name="T37" fmla="*/ 31 h 38"/>
                  <a:gd name="T38" fmla="*/ 4 w 26"/>
                  <a:gd name="T39" fmla="*/ 26 h 38"/>
                  <a:gd name="T40" fmla="*/ 0 w 26"/>
                  <a:gd name="T41" fmla="*/ 19 h 38"/>
                  <a:gd name="T42" fmla="*/ 1 w 26"/>
                  <a:gd name="T43" fmla="*/ 11 h 38"/>
                  <a:gd name="T44" fmla="*/ 6 w 26"/>
                  <a:gd name="T45" fmla="*/ 6 h 38"/>
                  <a:gd name="T46" fmla="*/ 14 w 26"/>
                  <a:gd name="T47" fmla="*/ 2 h 38"/>
                  <a:gd name="T48" fmla="*/ 23 w 26"/>
                  <a:gd name="T49" fmla="*/ 0 h 38"/>
                  <a:gd name="T50" fmla="*/ 23 w 26"/>
                  <a:gd name="T51" fmla="*/ 0 h 38"/>
                  <a:gd name="T52" fmla="*/ 24 w 26"/>
                  <a:gd name="T53" fmla="*/ 0 h 38"/>
                  <a:gd name="T54" fmla="*/ 24 w 26"/>
                  <a:gd name="T55" fmla="*/ 1 h 38"/>
                  <a:gd name="T56" fmla="*/ 26 w 26"/>
                  <a:gd name="T57" fmla="*/ 1 h 38"/>
                  <a:gd name="T58" fmla="*/ 26 w 26"/>
                  <a:gd name="T59" fmla="*/ 2 h 38"/>
                  <a:gd name="T60" fmla="*/ 26 w 26"/>
                  <a:gd name="T61" fmla="*/ 2 h 38"/>
                  <a:gd name="T62" fmla="*/ 24 w 26"/>
                  <a:gd name="T63" fmla="*/ 3 h 38"/>
                  <a:gd name="T64" fmla="*/ 24 w 26"/>
                  <a:gd name="T65" fmla="*/ 3 h 38"/>
                  <a:gd name="T66" fmla="*/ 24 w 26"/>
                  <a:gd name="T67" fmla="*/ 3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6" h="38">
                    <a:moveTo>
                      <a:pt x="24" y="3"/>
                    </a:moveTo>
                    <a:lnTo>
                      <a:pt x="16" y="4"/>
                    </a:lnTo>
                    <a:lnTo>
                      <a:pt x="9" y="7"/>
                    </a:lnTo>
                    <a:lnTo>
                      <a:pt x="5" y="11"/>
                    </a:lnTo>
                    <a:lnTo>
                      <a:pt x="4" y="17"/>
                    </a:lnTo>
                    <a:lnTo>
                      <a:pt x="5" y="23"/>
                    </a:lnTo>
                    <a:lnTo>
                      <a:pt x="9" y="29"/>
                    </a:lnTo>
                    <a:lnTo>
                      <a:pt x="16" y="32"/>
                    </a:lnTo>
                    <a:lnTo>
                      <a:pt x="23" y="36"/>
                    </a:lnTo>
                    <a:lnTo>
                      <a:pt x="24" y="36"/>
                    </a:lnTo>
                    <a:lnTo>
                      <a:pt x="24" y="37"/>
                    </a:lnTo>
                    <a:lnTo>
                      <a:pt x="24" y="37"/>
                    </a:lnTo>
                    <a:lnTo>
                      <a:pt x="24" y="38"/>
                    </a:lnTo>
                    <a:lnTo>
                      <a:pt x="24" y="38"/>
                    </a:lnTo>
                    <a:lnTo>
                      <a:pt x="23" y="38"/>
                    </a:lnTo>
                    <a:lnTo>
                      <a:pt x="23" y="38"/>
                    </a:lnTo>
                    <a:lnTo>
                      <a:pt x="22" y="38"/>
                    </a:lnTo>
                    <a:lnTo>
                      <a:pt x="15" y="34"/>
                    </a:lnTo>
                    <a:lnTo>
                      <a:pt x="8" y="31"/>
                    </a:lnTo>
                    <a:lnTo>
                      <a:pt x="4" y="26"/>
                    </a:lnTo>
                    <a:lnTo>
                      <a:pt x="0" y="19"/>
                    </a:lnTo>
                    <a:lnTo>
                      <a:pt x="1" y="11"/>
                    </a:lnTo>
                    <a:lnTo>
                      <a:pt x="6" y="6"/>
                    </a:lnTo>
                    <a:lnTo>
                      <a:pt x="14" y="2"/>
                    </a:lnTo>
                    <a:lnTo>
                      <a:pt x="23" y="0"/>
                    </a:lnTo>
                    <a:lnTo>
                      <a:pt x="23" y="0"/>
                    </a:lnTo>
                    <a:lnTo>
                      <a:pt x="24" y="0"/>
                    </a:lnTo>
                    <a:lnTo>
                      <a:pt x="24" y="1"/>
                    </a:lnTo>
                    <a:lnTo>
                      <a:pt x="26" y="1"/>
                    </a:lnTo>
                    <a:lnTo>
                      <a:pt x="26" y="2"/>
                    </a:lnTo>
                    <a:lnTo>
                      <a:pt x="26" y="2"/>
                    </a:lnTo>
                    <a:lnTo>
                      <a:pt x="24" y="3"/>
                    </a:lnTo>
                    <a:lnTo>
                      <a:pt x="24" y="3"/>
                    </a:lnTo>
                    <a:lnTo>
                      <a:pt x="24" y="3"/>
                    </a:lnTo>
                    <a:close/>
                  </a:path>
                </a:pathLst>
              </a:custGeom>
              <a:solidFill>
                <a:srgbClr val="193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00" name="Freeform 207"/>
              <p:cNvSpPr>
                <a:spLocks/>
              </p:cNvSpPr>
              <p:nvPr/>
            </p:nvSpPr>
            <p:spPr bwMode="auto">
              <a:xfrm>
                <a:off x="6710363" y="4427539"/>
                <a:ext cx="20638" cy="30163"/>
              </a:xfrm>
              <a:custGeom>
                <a:avLst/>
                <a:gdLst>
                  <a:gd name="T0" fmla="*/ 24 w 25"/>
                  <a:gd name="T1" fmla="*/ 3 h 38"/>
                  <a:gd name="T2" fmla="*/ 16 w 25"/>
                  <a:gd name="T3" fmla="*/ 4 h 38"/>
                  <a:gd name="T4" fmla="*/ 10 w 25"/>
                  <a:gd name="T5" fmla="*/ 6 h 38"/>
                  <a:gd name="T6" fmla="*/ 6 w 25"/>
                  <a:gd name="T7" fmla="*/ 11 h 38"/>
                  <a:gd name="T8" fmla="*/ 3 w 25"/>
                  <a:gd name="T9" fmla="*/ 16 h 38"/>
                  <a:gd name="T10" fmla="*/ 4 w 25"/>
                  <a:gd name="T11" fmla="*/ 23 h 38"/>
                  <a:gd name="T12" fmla="*/ 9 w 25"/>
                  <a:gd name="T13" fmla="*/ 29 h 38"/>
                  <a:gd name="T14" fmla="*/ 16 w 25"/>
                  <a:gd name="T15" fmla="*/ 33 h 38"/>
                  <a:gd name="T16" fmla="*/ 23 w 25"/>
                  <a:gd name="T17" fmla="*/ 36 h 38"/>
                  <a:gd name="T18" fmla="*/ 24 w 25"/>
                  <a:gd name="T19" fmla="*/ 36 h 38"/>
                  <a:gd name="T20" fmla="*/ 24 w 25"/>
                  <a:gd name="T21" fmla="*/ 36 h 38"/>
                  <a:gd name="T22" fmla="*/ 24 w 25"/>
                  <a:gd name="T23" fmla="*/ 37 h 38"/>
                  <a:gd name="T24" fmla="*/ 24 w 25"/>
                  <a:gd name="T25" fmla="*/ 37 h 38"/>
                  <a:gd name="T26" fmla="*/ 24 w 25"/>
                  <a:gd name="T27" fmla="*/ 38 h 38"/>
                  <a:gd name="T28" fmla="*/ 23 w 25"/>
                  <a:gd name="T29" fmla="*/ 38 h 38"/>
                  <a:gd name="T30" fmla="*/ 23 w 25"/>
                  <a:gd name="T31" fmla="*/ 38 h 38"/>
                  <a:gd name="T32" fmla="*/ 22 w 25"/>
                  <a:gd name="T33" fmla="*/ 38 h 38"/>
                  <a:gd name="T34" fmla="*/ 15 w 25"/>
                  <a:gd name="T35" fmla="*/ 35 h 38"/>
                  <a:gd name="T36" fmla="*/ 8 w 25"/>
                  <a:gd name="T37" fmla="*/ 31 h 38"/>
                  <a:gd name="T38" fmla="*/ 3 w 25"/>
                  <a:gd name="T39" fmla="*/ 26 h 38"/>
                  <a:gd name="T40" fmla="*/ 0 w 25"/>
                  <a:gd name="T41" fmla="*/ 19 h 38"/>
                  <a:gd name="T42" fmla="*/ 1 w 25"/>
                  <a:gd name="T43" fmla="*/ 12 h 38"/>
                  <a:gd name="T44" fmla="*/ 7 w 25"/>
                  <a:gd name="T45" fmla="*/ 6 h 38"/>
                  <a:gd name="T46" fmla="*/ 14 w 25"/>
                  <a:gd name="T47" fmla="*/ 3 h 38"/>
                  <a:gd name="T48" fmla="*/ 23 w 25"/>
                  <a:gd name="T49" fmla="*/ 0 h 38"/>
                  <a:gd name="T50" fmla="*/ 24 w 25"/>
                  <a:gd name="T51" fmla="*/ 0 h 38"/>
                  <a:gd name="T52" fmla="*/ 24 w 25"/>
                  <a:gd name="T53" fmla="*/ 0 h 38"/>
                  <a:gd name="T54" fmla="*/ 25 w 25"/>
                  <a:gd name="T55" fmla="*/ 0 h 38"/>
                  <a:gd name="T56" fmla="*/ 25 w 25"/>
                  <a:gd name="T57" fmla="*/ 1 h 38"/>
                  <a:gd name="T58" fmla="*/ 25 w 25"/>
                  <a:gd name="T59" fmla="*/ 1 h 38"/>
                  <a:gd name="T60" fmla="*/ 25 w 25"/>
                  <a:gd name="T61" fmla="*/ 1 h 38"/>
                  <a:gd name="T62" fmla="*/ 25 w 25"/>
                  <a:gd name="T63" fmla="*/ 3 h 38"/>
                  <a:gd name="T64" fmla="*/ 24 w 25"/>
                  <a:gd name="T65" fmla="*/ 3 h 38"/>
                  <a:gd name="T66" fmla="*/ 24 w 25"/>
                  <a:gd name="T67" fmla="*/ 3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 h="38">
                    <a:moveTo>
                      <a:pt x="24" y="3"/>
                    </a:moveTo>
                    <a:lnTo>
                      <a:pt x="16" y="4"/>
                    </a:lnTo>
                    <a:lnTo>
                      <a:pt x="10" y="6"/>
                    </a:lnTo>
                    <a:lnTo>
                      <a:pt x="6" y="11"/>
                    </a:lnTo>
                    <a:lnTo>
                      <a:pt x="3" y="16"/>
                    </a:lnTo>
                    <a:lnTo>
                      <a:pt x="4" y="23"/>
                    </a:lnTo>
                    <a:lnTo>
                      <a:pt x="9" y="29"/>
                    </a:lnTo>
                    <a:lnTo>
                      <a:pt x="16" y="33"/>
                    </a:lnTo>
                    <a:lnTo>
                      <a:pt x="23" y="36"/>
                    </a:lnTo>
                    <a:lnTo>
                      <a:pt x="24" y="36"/>
                    </a:lnTo>
                    <a:lnTo>
                      <a:pt x="24" y="36"/>
                    </a:lnTo>
                    <a:lnTo>
                      <a:pt x="24" y="37"/>
                    </a:lnTo>
                    <a:lnTo>
                      <a:pt x="24" y="37"/>
                    </a:lnTo>
                    <a:lnTo>
                      <a:pt x="24" y="38"/>
                    </a:lnTo>
                    <a:lnTo>
                      <a:pt x="23" y="38"/>
                    </a:lnTo>
                    <a:lnTo>
                      <a:pt x="23" y="38"/>
                    </a:lnTo>
                    <a:lnTo>
                      <a:pt x="22" y="38"/>
                    </a:lnTo>
                    <a:lnTo>
                      <a:pt x="15" y="35"/>
                    </a:lnTo>
                    <a:lnTo>
                      <a:pt x="8" y="31"/>
                    </a:lnTo>
                    <a:lnTo>
                      <a:pt x="3" y="26"/>
                    </a:lnTo>
                    <a:lnTo>
                      <a:pt x="0" y="19"/>
                    </a:lnTo>
                    <a:lnTo>
                      <a:pt x="1" y="12"/>
                    </a:lnTo>
                    <a:lnTo>
                      <a:pt x="7" y="6"/>
                    </a:lnTo>
                    <a:lnTo>
                      <a:pt x="14" y="3"/>
                    </a:lnTo>
                    <a:lnTo>
                      <a:pt x="23" y="0"/>
                    </a:lnTo>
                    <a:lnTo>
                      <a:pt x="24" y="0"/>
                    </a:lnTo>
                    <a:lnTo>
                      <a:pt x="24" y="0"/>
                    </a:lnTo>
                    <a:lnTo>
                      <a:pt x="25" y="0"/>
                    </a:lnTo>
                    <a:lnTo>
                      <a:pt x="25" y="1"/>
                    </a:lnTo>
                    <a:lnTo>
                      <a:pt x="25" y="1"/>
                    </a:lnTo>
                    <a:lnTo>
                      <a:pt x="25" y="1"/>
                    </a:lnTo>
                    <a:lnTo>
                      <a:pt x="25" y="3"/>
                    </a:lnTo>
                    <a:lnTo>
                      <a:pt x="24" y="3"/>
                    </a:lnTo>
                    <a:lnTo>
                      <a:pt x="24" y="3"/>
                    </a:lnTo>
                    <a:close/>
                  </a:path>
                </a:pathLst>
              </a:custGeom>
              <a:solidFill>
                <a:srgbClr val="193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01" name="Freeform 208"/>
              <p:cNvSpPr>
                <a:spLocks/>
              </p:cNvSpPr>
              <p:nvPr/>
            </p:nvSpPr>
            <p:spPr bwMode="auto">
              <a:xfrm>
                <a:off x="6734175" y="4405314"/>
                <a:ext cx="63500" cy="19050"/>
              </a:xfrm>
              <a:custGeom>
                <a:avLst/>
                <a:gdLst>
                  <a:gd name="T0" fmla="*/ 80 w 80"/>
                  <a:gd name="T1" fmla="*/ 17 h 24"/>
                  <a:gd name="T2" fmla="*/ 79 w 80"/>
                  <a:gd name="T3" fmla="*/ 16 h 24"/>
                  <a:gd name="T4" fmla="*/ 75 w 80"/>
                  <a:gd name="T5" fmla="*/ 12 h 24"/>
                  <a:gd name="T6" fmla="*/ 68 w 80"/>
                  <a:gd name="T7" fmla="*/ 9 h 24"/>
                  <a:gd name="T8" fmla="*/ 57 w 80"/>
                  <a:gd name="T9" fmla="*/ 4 h 24"/>
                  <a:gd name="T10" fmla="*/ 46 w 80"/>
                  <a:gd name="T11" fmla="*/ 2 h 24"/>
                  <a:gd name="T12" fmla="*/ 32 w 80"/>
                  <a:gd name="T13" fmla="*/ 0 h 24"/>
                  <a:gd name="T14" fmla="*/ 17 w 80"/>
                  <a:gd name="T15" fmla="*/ 0 h 24"/>
                  <a:gd name="T16" fmla="*/ 0 w 80"/>
                  <a:gd name="T17" fmla="*/ 3 h 24"/>
                  <a:gd name="T18" fmla="*/ 1 w 80"/>
                  <a:gd name="T19" fmla="*/ 4 h 24"/>
                  <a:gd name="T20" fmla="*/ 3 w 80"/>
                  <a:gd name="T21" fmla="*/ 8 h 24"/>
                  <a:gd name="T22" fmla="*/ 9 w 80"/>
                  <a:gd name="T23" fmla="*/ 13 h 24"/>
                  <a:gd name="T24" fmla="*/ 17 w 80"/>
                  <a:gd name="T25" fmla="*/ 18 h 24"/>
                  <a:gd name="T26" fmla="*/ 28 w 80"/>
                  <a:gd name="T27" fmla="*/ 22 h 24"/>
                  <a:gd name="T28" fmla="*/ 42 w 80"/>
                  <a:gd name="T29" fmla="*/ 24 h 24"/>
                  <a:gd name="T30" fmla="*/ 60 w 80"/>
                  <a:gd name="T31" fmla="*/ 23 h 24"/>
                  <a:gd name="T32" fmla="*/ 80 w 80"/>
                  <a:gd name="T33" fmla="*/ 17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 h="24">
                    <a:moveTo>
                      <a:pt x="80" y="17"/>
                    </a:moveTo>
                    <a:lnTo>
                      <a:pt x="79" y="16"/>
                    </a:lnTo>
                    <a:lnTo>
                      <a:pt x="75" y="12"/>
                    </a:lnTo>
                    <a:lnTo>
                      <a:pt x="68" y="9"/>
                    </a:lnTo>
                    <a:lnTo>
                      <a:pt x="57" y="4"/>
                    </a:lnTo>
                    <a:lnTo>
                      <a:pt x="46" y="2"/>
                    </a:lnTo>
                    <a:lnTo>
                      <a:pt x="32" y="0"/>
                    </a:lnTo>
                    <a:lnTo>
                      <a:pt x="17" y="0"/>
                    </a:lnTo>
                    <a:lnTo>
                      <a:pt x="0" y="3"/>
                    </a:lnTo>
                    <a:lnTo>
                      <a:pt x="1" y="4"/>
                    </a:lnTo>
                    <a:lnTo>
                      <a:pt x="3" y="8"/>
                    </a:lnTo>
                    <a:lnTo>
                      <a:pt x="9" y="13"/>
                    </a:lnTo>
                    <a:lnTo>
                      <a:pt x="17" y="18"/>
                    </a:lnTo>
                    <a:lnTo>
                      <a:pt x="28" y="22"/>
                    </a:lnTo>
                    <a:lnTo>
                      <a:pt x="42" y="24"/>
                    </a:lnTo>
                    <a:lnTo>
                      <a:pt x="60" y="23"/>
                    </a:lnTo>
                    <a:lnTo>
                      <a:pt x="80" y="17"/>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02" name="Freeform 209"/>
              <p:cNvSpPr>
                <a:spLocks/>
              </p:cNvSpPr>
              <p:nvPr/>
            </p:nvSpPr>
            <p:spPr bwMode="auto">
              <a:xfrm>
                <a:off x="6767513" y="4357689"/>
                <a:ext cx="17463" cy="55563"/>
              </a:xfrm>
              <a:custGeom>
                <a:avLst/>
                <a:gdLst>
                  <a:gd name="T0" fmla="*/ 0 w 22"/>
                  <a:gd name="T1" fmla="*/ 68 h 70"/>
                  <a:gd name="T2" fmla="*/ 10 w 22"/>
                  <a:gd name="T3" fmla="*/ 0 h 70"/>
                  <a:gd name="T4" fmla="*/ 22 w 22"/>
                  <a:gd name="T5" fmla="*/ 2 h 70"/>
                  <a:gd name="T6" fmla="*/ 13 w 22"/>
                  <a:gd name="T7" fmla="*/ 70 h 70"/>
                  <a:gd name="T8" fmla="*/ 0 w 22"/>
                  <a:gd name="T9" fmla="*/ 68 h 70"/>
                </a:gdLst>
                <a:ahLst/>
                <a:cxnLst>
                  <a:cxn ang="0">
                    <a:pos x="T0" y="T1"/>
                  </a:cxn>
                  <a:cxn ang="0">
                    <a:pos x="T2" y="T3"/>
                  </a:cxn>
                  <a:cxn ang="0">
                    <a:pos x="T4" y="T5"/>
                  </a:cxn>
                  <a:cxn ang="0">
                    <a:pos x="T6" y="T7"/>
                  </a:cxn>
                  <a:cxn ang="0">
                    <a:pos x="T8" y="T9"/>
                  </a:cxn>
                </a:cxnLst>
                <a:rect l="0" t="0" r="r" b="b"/>
                <a:pathLst>
                  <a:path w="22" h="70">
                    <a:moveTo>
                      <a:pt x="0" y="68"/>
                    </a:moveTo>
                    <a:lnTo>
                      <a:pt x="10" y="0"/>
                    </a:lnTo>
                    <a:lnTo>
                      <a:pt x="22" y="2"/>
                    </a:lnTo>
                    <a:lnTo>
                      <a:pt x="13" y="70"/>
                    </a:lnTo>
                    <a:lnTo>
                      <a:pt x="0" y="68"/>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03" name="Freeform 210"/>
              <p:cNvSpPr>
                <a:spLocks/>
              </p:cNvSpPr>
              <p:nvPr/>
            </p:nvSpPr>
            <p:spPr bwMode="auto">
              <a:xfrm>
                <a:off x="6596063" y="5167314"/>
                <a:ext cx="11113" cy="12700"/>
              </a:xfrm>
              <a:custGeom>
                <a:avLst/>
                <a:gdLst>
                  <a:gd name="T0" fmla="*/ 3 w 15"/>
                  <a:gd name="T1" fmla="*/ 2 h 16"/>
                  <a:gd name="T2" fmla="*/ 2 w 15"/>
                  <a:gd name="T3" fmla="*/ 3 h 16"/>
                  <a:gd name="T4" fmla="*/ 0 w 15"/>
                  <a:gd name="T5" fmla="*/ 5 h 16"/>
                  <a:gd name="T6" fmla="*/ 0 w 15"/>
                  <a:gd name="T7" fmla="*/ 9 h 16"/>
                  <a:gd name="T8" fmla="*/ 3 w 15"/>
                  <a:gd name="T9" fmla="*/ 15 h 16"/>
                  <a:gd name="T10" fmla="*/ 15 w 15"/>
                  <a:gd name="T11" fmla="*/ 16 h 16"/>
                  <a:gd name="T12" fmla="*/ 8 w 15"/>
                  <a:gd name="T13" fmla="*/ 0 h 16"/>
                  <a:gd name="T14" fmla="*/ 8 w 15"/>
                  <a:gd name="T15" fmla="*/ 1 h 16"/>
                  <a:gd name="T16" fmla="*/ 7 w 15"/>
                  <a:gd name="T17" fmla="*/ 1 h 16"/>
                  <a:gd name="T18" fmla="*/ 4 w 15"/>
                  <a:gd name="T19" fmla="*/ 1 h 16"/>
                  <a:gd name="T20" fmla="*/ 3 w 15"/>
                  <a:gd name="T21"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16">
                    <a:moveTo>
                      <a:pt x="3" y="2"/>
                    </a:moveTo>
                    <a:lnTo>
                      <a:pt x="2" y="3"/>
                    </a:lnTo>
                    <a:lnTo>
                      <a:pt x="0" y="5"/>
                    </a:lnTo>
                    <a:lnTo>
                      <a:pt x="0" y="9"/>
                    </a:lnTo>
                    <a:lnTo>
                      <a:pt x="3" y="15"/>
                    </a:lnTo>
                    <a:lnTo>
                      <a:pt x="15" y="16"/>
                    </a:lnTo>
                    <a:lnTo>
                      <a:pt x="8" y="0"/>
                    </a:lnTo>
                    <a:lnTo>
                      <a:pt x="8" y="1"/>
                    </a:lnTo>
                    <a:lnTo>
                      <a:pt x="7" y="1"/>
                    </a:lnTo>
                    <a:lnTo>
                      <a:pt x="4" y="1"/>
                    </a:lnTo>
                    <a:lnTo>
                      <a:pt x="3" y="2"/>
                    </a:lnTo>
                    <a:close/>
                  </a:path>
                </a:pathLst>
              </a:custGeom>
              <a:solidFill>
                <a:srgbClr val="59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04" name="Freeform 211"/>
              <p:cNvSpPr>
                <a:spLocks/>
              </p:cNvSpPr>
              <p:nvPr/>
            </p:nvSpPr>
            <p:spPr bwMode="auto">
              <a:xfrm>
                <a:off x="6602413" y="5167314"/>
                <a:ext cx="11113" cy="12700"/>
              </a:xfrm>
              <a:custGeom>
                <a:avLst/>
                <a:gdLst>
                  <a:gd name="T0" fmla="*/ 0 w 14"/>
                  <a:gd name="T1" fmla="*/ 1 h 17"/>
                  <a:gd name="T2" fmla="*/ 7 w 14"/>
                  <a:gd name="T3" fmla="*/ 17 h 17"/>
                  <a:gd name="T4" fmla="*/ 14 w 14"/>
                  <a:gd name="T5" fmla="*/ 17 h 17"/>
                  <a:gd name="T6" fmla="*/ 8 w 14"/>
                  <a:gd name="T7" fmla="*/ 0 h 17"/>
                  <a:gd name="T8" fmla="*/ 5 w 14"/>
                  <a:gd name="T9" fmla="*/ 1 h 17"/>
                  <a:gd name="T10" fmla="*/ 4 w 14"/>
                  <a:gd name="T11" fmla="*/ 1 h 17"/>
                  <a:gd name="T12" fmla="*/ 2 w 14"/>
                  <a:gd name="T13" fmla="*/ 1 h 17"/>
                  <a:gd name="T14" fmla="*/ 0 w 14"/>
                  <a:gd name="T15" fmla="*/ 1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7">
                    <a:moveTo>
                      <a:pt x="0" y="1"/>
                    </a:moveTo>
                    <a:lnTo>
                      <a:pt x="7" y="17"/>
                    </a:lnTo>
                    <a:lnTo>
                      <a:pt x="14" y="17"/>
                    </a:lnTo>
                    <a:lnTo>
                      <a:pt x="8" y="0"/>
                    </a:lnTo>
                    <a:lnTo>
                      <a:pt x="5" y="1"/>
                    </a:lnTo>
                    <a:lnTo>
                      <a:pt x="4" y="1"/>
                    </a:lnTo>
                    <a:lnTo>
                      <a:pt x="2" y="1"/>
                    </a:lnTo>
                    <a:lnTo>
                      <a:pt x="0" y="1"/>
                    </a:lnTo>
                    <a:close/>
                  </a:path>
                </a:pathLst>
              </a:custGeom>
              <a:solidFill>
                <a:srgbClr val="59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05" name="Freeform 212"/>
              <p:cNvSpPr>
                <a:spLocks/>
              </p:cNvSpPr>
              <p:nvPr/>
            </p:nvSpPr>
            <p:spPr bwMode="auto">
              <a:xfrm>
                <a:off x="6608763" y="5165726"/>
                <a:ext cx="12700" cy="14288"/>
              </a:xfrm>
              <a:custGeom>
                <a:avLst/>
                <a:gdLst>
                  <a:gd name="T0" fmla="*/ 0 w 16"/>
                  <a:gd name="T1" fmla="*/ 2 h 19"/>
                  <a:gd name="T2" fmla="*/ 6 w 16"/>
                  <a:gd name="T3" fmla="*/ 19 h 19"/>
                  <a:gd name="T4" fmla="*/ 16 w 16"/>
                  <a:gd name="T5" fmla="*/ 19 h 19"/>
                  <a:gd name="T6" fmla="*/ 8 w 16"/>
                  <a:gd name="T7" fmla="*/ 0 h 19"/>
                  <a:gd name="T8" fmla="*/ 6 w 16"/>
                  <a:gd name="T9" fmla="*/ 0 h 19"/>
                  <a:gd name="T10" fmla="*/ 4 w 16"/>
                  <a:gd name="T11" fmla="*/ 0 h 19"/>
                  <a:gd name="T12" fmla="*/ 2 w 16"/>
                  <a:gd name="T13" fmla="*/ 2 h 19"/>
                  <a:gd name="T14" fmla="*/ 0 w 16"/>
                  <a:gd name="T15" fmla="*/ 2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9">
                    <a:moveTo>
                      <a:pt x="0" y="2"/>
                    </a:moveTo>
                    <a:lnTo>
                      <a:pt x="6" y="19"/>
                    </a:lnTo>
                    <a:lnTo>
                      <a:pt x="16" y="19"/>
                    </a:lnTo>
                    <a:lnTo>
                      <a:pt x="8" y="0"/>
                    </a:lnTo>
                    <a:lnTo>
                      <a:pt x="6" y="0"/>
                    </a:lnTo>
                    <a:lnTo>
                      <a:pt x="4" y="0"/>
                    </a:lnTo>
                    <a:lnTo>
                      <a:pt x="2" y="2"/>
                    </a:lnTo>
                    <a:lnTo>
                      <a:pt x="0" y="2"/>
                    </a:lnTo>
                    <a:close/>
                  </a:path>
                </a:pathLst>
              </a:custGeom>
              <a:solidFill>
                <a:srgbClr val="59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06" name="Freeform 213"/>
              <p:cNvSpPr>
                <a:spLocks/>
              </p:cNvSpPr>
              <p:nvPr/>
            </p:nvSpPr>
            <p:spPr bwMode="auto">
              <a:xfrm>
                <a:off x="6615113" y="5164139"/>
                <a:ext cx="15875" cy="15875"/>
              </a:xfrm>
              <a:custGeom>
                <a:avLst/>
                <a:gdLst>
                  <a:gd name="T0" fmla="*/ 0 w 21"/>
                  <a:gd name="T1" fmla="*/ 2 h 21"/>
                  <a:gd name="T2" fmla="*/ 8 w 21"/>
                  <a:gd name="T3" fmla="*/ 21 h 21"/>
                  <a:gd name="T4" fmla="*/ 21 w 21"/>
                  <a:gd name="T5" fmla="*/ 21 h 21"/>
                  <a:gd name="T6" fmla="*/ 9 w 21"/>
                  <a:gd name="T7" fmla="*/ 0 h 21"/>
                  <a:gd name="T8" fmla="*/ 7 w 21"/>
                  <a:gd name="T9" fmla="*/ 1 h 21"/>
                  <a:gd name="T10" fmla="*/ 6 w 21"/>
                  <a:gd name="T11" fmla="*/ 1 h 21"/>
                  <a:gd name="T12" fmla="*/ 3 w 21"/>
                  <a:gd name="T13" fmla="*/ 1 h 21"/>
                  <a:gd name="T14" fmla="*/ 0 w 21"/>
                  <a:gd name="T15" fmla="*/ 2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21">
                    <a:moveTo>
                      <a:pt x="0" y="2"/>
                    </a:moveTo>
                    <a:lnTo>
                      <a:pt x="8" y="21"/>
                    </a:lnTo>
                    <a:lnTo>
                      <a:pt x="21" y="21"/>
                    </a:lnTo>
                    <a:lnTo>
                      <a:pt x="9" y="0"/>
                    </a:lnTo>
                    <a:lnTo>
                      <a:pt x="7" y="1"/>
                    </a:lnTo>
                    <a:lnTo>
                      <a:pt x="6" y="1"/>
                    </a:lnTo>
                    <a:lnTo>
                      <a:pt x="3" y="1"/>
                    </a:lnTo>
                    <a:lnTo>
                      <a:pt x="0"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07" name="Freeform 214"/>
              <p:cNvSpPr>
                <a:spLocks/>
              </p:cNvSpPr>
              <p:nvPr/>
            </p:nvSpPr>
            <p:spPr bwMode="auto">
              <a:xfrm>
                <a:off x="6623050" y="5118101"/>
                <a:ext cx="80963" cy="61913"/>
              </a:xfrm>
              <a:custGeom>
                <a:avLst/>
                <a:gdLst>
                  <a:gd name="T0" fmla="*/ 91 w 104"/>
                  <a:gd name="T1" fmla="*/ 0 h 79"/>
                  <a:gd name="T2" fmla="*/ 88 w 104"/>
                  <a:gd name="T3" fmla="*/ 5 h 79"/>
                  <a:gd name="T4" fmla="*/ 82 w 104"/>
                  <a:gd name="T5" fmla="*/ 14 h 79"/>
                  <a:gd name="T6" fmla="*/ 73 w 104"/>
                  <a:gd name="T7" fmla="*/ 27 h 79"/>
                  <a:gd name="T8" fmla="*/ 61 w 104"/>
                  <a:gd name="T9" fmla="*/ 41 h 79"/>
                  <a:gd name="T10" fmla="*/ 47 w 104"/>
                  <a:gd name="T11" fmla="*/ 53 h 79"/>
                  <a:gd name="T12" fmla="*/ 33 w 104"/>
                  <a:gd name="T13" fmla="*/ 62 h 79"/>
                  <a:gd name="T14" fmla="*/ 18 w 104"/>
                  <a:gd name="T15" fmla="*/ 64 h 79"/>
                  <a:gd name="T16" fmla="*/ 4 w 104"/>
                  <a:gd name="T17" fmla="*/ 58 h 79"/>
                  <a:gd name="T18" fmla="*/ 4 w 104"/>
                  <a:gd name="T19" fmla="*/ 58 h 79"/>
                  <a:gd name="T20" fmla="*/ 2 w 104"/>
                  <a:gd name="T21" fmla="*/ 58 h 79"/>
                  <a:gd name="T22" fmla="*/ 1 w 104"/>
                  <a:gd name="T23" fmla="*/ 58 h 79"/>
                  <a:gd name="T24" fmla="*/ 0 w 104"/>
                  <a:gd name="T25" fmla="*/ 58 h 79"/>
                  <a:gd name="T26" fmla="*/ 12 w 104"/>
                  <a:gd name="T27" fmla="*/ 79 h 79"/>
                  <a:gd name="T28" fmla="*/ 47 w 104"/>
                  <a:gd name="T29" fmla="*/ 79 h 79"/>
                  <a:gd name="T30" fmla="*/ 48 w 104"/>
                  <a:gd name="T31" fmla="*/ 78 h 79"/>
                  <a:gd name="T32" fmla="*/ 51 w 104"/>
                  <a:gd name="T33" fmla="*/ 73 h 79"/>
                  <a:gd name="T34" fmla="*/ 54 w 104"/>
                  <a:gd name="T35" fmla="*/ 66 h 79"/>
                  <a:gd name="T36" fmla="*/ 60 w 104"/>
                  <a:gd name="T37" fmla="*/ 59 h 79"/>
                  <a:gd name="T38" fmla="*/ 67 w 104"/>
                  <a:gd name="T39" fmla="*/ 52 h 79"/>
                  <a:gd name="T40" fmla="*/ 75 w 104"/>
                  <a:gd name="T41" fmla="*/ 45 h 79"/>
                  <a:gd name="T42" fmla="*/ 83 w 104"/>
                  <a:gd name="T43" fmla="*/ 41 h 79"/>
                  <a:gd name="T44" fmla="*/ 93 w 104"/>
                  <a:gd name="T45" fmla="*/ 39 h 79"/>
                  <a:gd name="T46" fmla="*/ 104 w 104"/>
                  <a:gd name="T47" fmla="*/ 26 h 79"/>
                  <a:gd name="T48" fmla="*/ 104 w 104"/>
                  <a:gd name="T49" fmla="*/ 14 h 79"/>
                  <a:gd name="T50" fmla="*/ 98 w 104"/>
                  <a:gd name="T51" fmla="*/ 6 h 79"/>
                  <a:gd name="T52" fmla="*/ 91 w 104"/>
                  <a:gd name="T5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4" h="79">
                    <a:moveTo>
                      <a:pt x="91" y="0"/>
                    </a:moveTo>
                    <a:lnTo>
                      <a:pt x="88" y="5"/>
                    </a:lnTo>
                    <a:lnTo>
                      <a:pt x="82" y="14"/>
                    </a:lnTo>
                    <a:lnTo>
                      <a:pt x="73" y="27"/>
                    </a:lnTo>
                    <a:lnTo>
                      <a:pt x="61" y="41"/>
                    </a:lnTo>
                    <a:lnTo>
                      <a:pt x="47" y="53"/>
                    </a:lnTo>
                    <a:lnTo>
                      <a:pt x="33" y="62"/>
                    </a:lnTo>
                    <a:lnTo>
                      <a:pt x="18" y="64"/>
                    </a:lnTo>
                    <a:lnTo>
                      <a:pt x="4" y="58"/>
                    </a:lnTo>
                    <a:lnTo>
                      <a:pt x="4" y="58"/>
                    </a:lnTo>
                    <a:lnTo>
                      <a:pt x="2" y="58"/>
                    </a:lnTo>
                    <a:lnTo>
                      <a:pt x="1" y="58"/>
                    </a:lnTo>
                    <a:lnTo>
                      <a:pt x="0" y="58"/>
                    </a:lnTo>
                    <a:lnTo>
                      <a:pt x="12" y="79"/>
                    </a:lnTo>
                    <a:lnTo>
                      <a:pt x="47" y="79"/>
                    </a:lnTo>
                    <a:lnTo>
                      <a:pt x="48" y="78"/>
                    </a:lnTo>
                    <a:lnTo>
                      <a:pt x="51" y="73"/>
                    </a:lnTo>
                    <a:lnTo>
                      <a:pt x="54" y="66"/>
                    </a:lnTo>
                    <a:lnTo>
                      <a:pt x="60" y="59"/>
                    </a:lnTo>
                    <a:lnTo>
                      <a:pt x="67" y="52"/>
                    </a:lnTo>
                    <a:lnTo>
                      <a:pt x="75" y="45"/>
                    </a:lnTo>
                    <a:lnTo>
                      <a:pt x="83" y="41"/>
                    </a:lnTo>
                    <a:lnTo>
                      <a:pt x="93" y="39"/>
                    </a:lnTo>
                    <a:lnTo>
                      <a:pt x="104" y="26"/>
                    </a:lnTo>
                    <a:lnTo>
                      <a:pt x="104" y="14"/>
                    </a:lnTo>
                    <a:lnTo>
                      <a:pt x="98" y="6"/>
                    </a:lnTo>
                    <a:lnTo>
                      <a:pt x="91" y="0"/>
                    </a:lnTo>
                    <a:close/>
                  </a:path>
                </a:pathLst>
              </a:custGeom>
              <a:solidFill>
                <a:srgbClr val="59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08" name="Freeform 215"/>
              <p:cNvSpPr>
                <a:spLocks/>
              </p:cNvSpPr>
              <p:nvPr/>
            </p:nvSpPr>
            <p:spPr bwMode="auto">
              <a:xfrm>
                <a:off x="6694488" y="5116514"/>
                <a:ext cx="15875" cy="31750"/>
              </a:xfrm>
              <a:custGeom>
                <a:avLst/>
                <a:gdLst>
                  <a:gd name="T0" fmla="*/ 2 w 21"/>
                  <a:gd name="T1" fmla="*/ 0 h 42"/>
                  <a:gd name="T2" fmla="*/ 2 w 21"/>
                  <a:gd name="T3" fmla="*/ 0 h 42"/>
                  <a:gd name="T4" fmla="*/ 2 w 21"/>
                  <a:gd name="T5" fmla="*/ 1 h 42"/>
                  <a:gd name="T6" fmla="*/ 1 w 21"/>
                  <a:gd name="T7" fmla="*/ 2 h 42"/>
                  <a:gd name="T8" fmla="*/ 0 w 21"/>
                  <a:gd name="T9" fmla="*/ 3 h 42"/>
                  <a:gd name="T10" fmla="*/ 7 w 21"/>
                  <a:gd name="T11" fmla="*/ 9 h 42"/>
                  <a:gd name="T12" fmla="*/ 13 w 21"/>
                  <a:gd name="T13" fmla="*/ 17 h 42"/>
                  <a:gd name="T14" fmla="*/ 13 w 21"/>
                  <a:gd name="T15" fmla="*/ 29 h 42"/>
                  <a:gd name="T16" fmla="*/ 2 w 21"/>
                  <a:gd name="T17" fmla="*/ 42 h 42"/>
                  <a:gd name="T18" fmla="*/ 4 w 21"/>
                  <a:gd name="T19" fmla="*/ 42 h 42"/>
                  <a:gd name="T20" fmla="*/ 6 w 21"/>
                  <a:gd name="T21" fmla="*/ 42 h 42"/>
                  <a:gd name="T22" fmla="*/ 7 w 21"/>
                  <a:gd name="T23" fmla="*/ 42 h 42"/>
                  <a:gd name="T24" fmla="*/ 8 w 21"/>
                  <a:gd name="T25" fmla="*/ 42 h 42"/>
                  <a:gd name="T26" fmla="*/ 9 w 21"/>
                  <a:gd name="T27" fmla="*/ 40 h 42"/>
                  <a:gd name="T28" fmla="*/ 13 w 21"/>
                  <a:gd name="T29" fmla="*/ 38 h 42"/>
                  <a:gd name="T30" fmla="*/ 16 w 21"/>
                  <a:gd name="T31" fmla="*/ 35 h 42"/>
                  <a:gd name="T32" fmla="*/ 20 w 21"/>
                  <a:gd name="T33" fmla="*/ 29 h 42"/>
                  <a:gd name="T34" fmla="*/ 21 w 21"/>
                  <a:gd name="T35" fmla="*/ 23 h 42"/>
                  <a:gd name="T36" fmla="*/ 20 w 21"/>
                  <a:gd name="T37" fmla="*/ 16 h 42"/>
                  <a:gd name="T38" fmla="*/ 14 w 21"/>
                  <a:gd name="T39" fmla="*/ 8 h 42"/>
                  <a:gd name="T40" fmla="*/ 2 w 21"/>
                  <a:gd name="T4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 h="42">
                    <a:moveTo>
                      <a:pt x="2" y="0"/>
                    </a:moveTo>
                    <a:lnTo>
                      <a:pt x="2" y="0"/>
                    </a:lnTo>
                    <a:lnTo>
                      <a:pt x="2" y="1"/>
                    </a:lnTo>
                    <a:lnTo>
                      <a:pt x="1" y="2"/>
                    </a:lnTo>
                    <a:lnTo>
                      <a:pt x="0" y="3"/>
                    </a:lnTo>
                    <a:lnTo>
                      <a:pt x="7" y="9"/>
                    </a:lnTo>
                    <a:lnTo>
                      <a:pt x="13" y="17"/>
                    </a:lnTo>
                    <a:lnTo>
                      <a:pt x="13" y="29"/>
                    </a:lnTo>
                    <a:lnTo>
                      <a:pt x="2" y="42"/>
                    </a:lnTo>
                    <a:lnTo>
                      <a:pt x="4" y="42"/>
                    </a:lnTo>
                    <a:lnTo>
                      <a:pt x="6" y="42"/>
                    </a:lnTo>
                    <a:lnTo>
                      <a:pt x="7" y="42"/>
                    </a:lnTo>
                    <a:lnTo>
                      <a:pt x="8" y="42"/>
                    </a:lnTo>
                    <a:lnTo>
                      <a:pt x="9" y="40"/>
                    </a:lnTo>
                    <a:lnTo>
                      <a:pt x="13" y="38"/>
                    </a:lnTo>
                    <a:lnTo>
                      <a:pt x="16" y="35"/>
                    </a:lnTo>
                    <a:lnTo>
                      <a:pt x="20" y="29"/>
                    </a:lnTo>
                    <a:lnTo>
                      <a:pt x="21" y="23"/>
                    </a:lnTo>
                    <a:lnTo>
                      <a:pt x="20" y="16"/>
                    </a:lnTo>
                    <a:lnTo>
                      <a:pt x="14" y="8"/>
                    </a:lnTo>
                    <a:lnTo>
                      <a:pt x="2" y="0"/>
                    </a:lnTo>
                    <a:close/>
                  </a:path>
                </a:pathLst>
              </a:custGeom>
              <a:solidFill>
                <a:srgbClr val="59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09" name="Freeform 216"/>
              <p:cNvSpPr>
                <a:spLocks/>
              </p:cNvSpPr>
              <p:nvPr/>
            </p:nvSpPr>
            <p:spPr bwMode="auto">
              <a:xfrm>
                <a:off x="6599238" y="5143501"/>
                <a:ext cx="107950" cy="42863"/>
              </a:xfrm>
              <a:custGeom>
                <a:avLst/>
                <a:gdLst>
                  <a:gd name="T0" fmla="*/ 77 w 136"/>
                  <a:gd name="T1" fmla="*/ 44 h 53"/>
                  <a:gd name="T2" fmla="*/ 0 w 136"/>
                  <a:gd name="T3" fmla="*/ 45 h 53"/>
                  <a:gd name="T4" fmla="*/ 0 w 136"/>
                  <a:gd name="T5" fmla="*/ 47 h 53"/>
                  <a:gd name="T6" fmla="*/ 1 w 136"/>
                  <a:gd name="T7" fmla="*/ 48 h 53"/>
                  <a:gd name="T8" fmla="*/ 1 w 136"/>
                  <a:gd name="T9" fmla="*/ 49 h 53"/>
                  <a:gd name="T10" fmla="*/ 1 w 136"/>
                  <a:gd name="T11" fmla="*/ 50 h 53"/>
                  <a:gd name="T12" fmla="*/ 2 w 136"/>
                  <a:gd name="T13" fmla="*/ 50 h 53"/>
                  <a:gd name="T14" fmla="*/ 6 w 136"/>
                  <a:gd name="T15" fmla="*/ 50 h 53"/>
                  <a:gd name="T16" fmla="*/ 10 w 136"/>
                  <a:gd name="T17" fmla="*/ 50 h 53"/>
                  <a:gd name="T18" fmla="*/ 17 w 136"/>
                  <a:gd name="T19" fmla="*/ 50 h 53"/>
                  <a:gd name="T20" fmla="*/ 24 w 136"/>
                  <a:gd name="T21" fmla="*/ 52 h 53"/>
                  <a:gd name="T22" fmla="*/ 32 w 136"/>
                  <a:gd name="T23" fmla="*/ 52 h 53"/>
                  <a:gd name="T24" fmla="*/ 40 w 136"/>
                  <a:gd name="T25" fmla="*/ 52 h 53"/>
                  <a:gd name="T26" fmla="*/ 50 w 136"/>
                  <a:gd name="T27" fmla="*/ 52 h 53"/>
                  <a:gd name="T28" fmla="*/ 57 w 136"/>
                  <a:gd name="T29" fmla="*/ 52 h 53"/>
                  <a:gd name="T30" fmla="*/ 65 w 136"/>
                  <a:gd name="T31" fmla="*/ 52 h 53"/>
                  <a:gd name="T32" fmla="*/ 73 w 136"/>
                  <a:gd name="T33" fmla="*/ 52 h 53"/>
                  <a:gd name="T34" fmla="*/ 81 w 136"/>
                  <a:gd name="T35" fmla="*/ 52 h 53"/>
                  <a:gd name="T36" fmla="*/ 89 w 136"/>
                  <a:gd name="T37" fmla="*/ 37 h 53"/>
                  <a:gd name="T38" fmla="*/ 97 w 136"/>
                  <a:gd name="T39" fmla="*/ 25 h 53"/>
                  <a:gd name="T40" fmla="*/ 104 w 136"/>
                  <a:gd name="T41" fmla="*/ 17 h 53"/>
                  <a:gd name="T42" fmla="*/ 108 w 136"/>
                  <a:gd name="T43" fmla="*/ 12 h 53"/>
                  <a:gd name="T44" fmla="*/ 113 w 136"/>
                  <a:gd name="T45" fmla="*/ 10 h 53"/>
                  <a:gd name="T46" fmla="*/ 116 w 136"/>
                  <a:gd name="T47" fmla="*/ 9 h 53"/>
                  <a:gd name="T48" fmla="*/ 118 w 136"/>
                  <a:gd name="T49" fmla="*/ 9 h 53"/>
                  <a:gd name="T50" fmla="*/ 119 w 136"/>
                  <a:gd name="T51" fmla="*/ 9 h 53"/>
                  <a:gd name="T52" fmla="*/ 119 w 136"/>
                  <a:gd name="T53" fmla="*/ 53 h 53"/>
                  <a:gd name="T54" fmla="*/ 129 w 136"/>
                  <a:gd name="T55" fmla="*/ 53 h 53"/>
                  <a:gd name="T56" fmla="*/ 131 w 136"/>
                  <a:gd name="T57" fmla="*/ 8 h 53"/>
                  <a:gd name="T58" fmla="*/ 131 w 136"/>
                  <a:gd name="T59" fmla="*/ 7 h 53"/>
                  <a:gd name="T60" fmla="*/ 133 w 136"/>
                  <a:gd name="T61" fmla="*/ 6 h 53"/>
                  <a:gd name="T62" fmla="*/ 135 w 136"/>
                  <a:gd name="T63" fmla="*/ 3 h 53"/>
                  <a:gd name="T64" fmla="*/ 136 w 136"/>
                  <a:gd name="T65" fmla="*/ 1 h 53"/>
                  <a:gd name="T66" fmla="*/ 123 w 136"/>
                  <a:gd name="T67" fmla="*/ 0 h 53"/>
                  <a:gd name="T68" fmla="*/ 113 w 136"/>
                  <a:gd name="T69" fmla="*/ 3 h 53"/>
                  <a:gd name="T70" fmla="*/ 103 w 136"/>
                  <a:gd name="T71" fmla="*/ 10 h 53"/>
                  <a:gd name="T72" fmla="*/ 95 w 136"/>
                  <a:gd name="T73" fmla="*/ 18 h 53"/>
                  <a:gd name="T74" fmla="*/ 87 w 136"/>
                  <a:gd name="T75" fmla="*/ 27 h 53"/>
                  <a:gd name="T76" fmla="*/ 82 w 136"/>
                  <a:gd name="T77" fmla="*/ 35 h 53"/>
                  <a:gd name="T78" fmla="*/ 78 w 136"/>
                  <a:gd name="T79" fmla="*/ 41 h 53"/>
                  <a:gd name="T80" fmla="*/ 77 w 136"/>
                  <a:gd name="T81" fmla="*/ 44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6" h="53">
                    <a:moveTo>
                      <a:pt x="77" y="44"/>
                    </a:moveTo>
                    <a:lnTo>
                      <a:pt x="0" y="45"/>
                    </a:lnTo>
                    <a:lnTo>
                      <a:pt x="0" y="47"/>
                    </a:lnTo>
                    <a:lnTo>
                      <a:pt x="1" y="48"/>
                    </a:lnTo>
                    <a:lnTo>
                      <a:pt x="1" y="49"/>
                    </a:lnTo>
                    <a:lnTo>
                      <a:pt x="1" y="50"/>
                    </a:lnTo>
                    <a:lnTo>
                      <a:pt x="2" y="50"/>
                    </a:lnTo>
                    <a:lnTo>
                      <a:pt x="6" y="50"/>
                    </a:lnTo>
                    <a:lnTo>
                      <a:pt x="10" y="50"/>
                    </a:lnTo>
                    <a:lnTo>
                      <a:pt x="17" y="50"/>
                    </a:lnTo>
                    <a:lnTo>
                      <a:pt x="24" y="52"/>
                    </a:lnTo>
                    <a:lnTo>
                      <a:pt x="32" y="52"/>
                    </a:lnTo>
                    <a:lnTo>
                      <a:pt x="40" y="52"/>
                    </a:lnTo>
                    <a:lnTo>
                      <a:pt x="50" y="52"/>
                    </a:lnTo>
                    <a:lnTo>
                      <a:pt x="57" y="52"/>
                    </a:lnTo>
                    <a:lnTo>
                      <a:pt x="65" y="52"/>
                    </a:lnTo>
                    <a:lnTo>
                      <a:pt x="73" y="52"/>
                    </a:lnTo>
                    <a:lnTo>
                      <a:pt x="81" y="52"/>
                    </a:lnTo>
                    <a:lnTo>
                      <a:pt x="89" y="37"/>
                    </a:lnTo>
                    <a:lnTo>
                      <a:pt x="97" y="25"/>
                    </a:lnTo>
                    <a:lnTo>
                      <a:pt x="104" y="17"/>
                    </a:lnTo>
                    <a:lnTo>
                      <a:pt x="108" y="12"/>
                    </a:lnTo>
                    <a:lnTo>
                      <a:pt x="113" y="10"/>
                    </a:lnTo>
                    <a:lnTo>
                      <a:pt x="116" y="9"/>
                    </a:lnTo>
                    <a:lnTo>
                      <a:pt x="118" y="9"/>
                    </a:lnTo>
                    <a:lnTo>
                      <a:pt x="119" y="9"/>
                    </a:lnTo>
                    <a:lnTo>
                      <a:pt x="119" y="53"/>
                    </a:lnTo>
                    <a:lnTo>
                      <a:pt x="129" y="53"/>
                    </a:lnTo>
                    <a:lnTo>
                      <a:pt x="131" y="8"/>
                    </a:lnTo>
                    <a:lnTo>
                      <a:pt x="131" y="7"/>
                    </a:lnTo>
                    <a:lnTo>
                      <a:pt x="133" y="6"/>
                    </a:lnTo>
                    <a:lnTo>
                      <a:pt x="135" y="3"/>
                    </a:lnTo>
                    <a:lnTo>
                      <a:pt x="136" y="1"/>
                    </a:lnTo>
                    <a:lnTo>
                      <a:pt x="123" y="0"/>
                    </a:lnTo>
                    <a:lnTo>
                      <a:pt x="113" y="3"/>
                    </a:lnTo>
                    <a:lnTo>
                      <a:pt x="103" y="10"/>
                    </a:lnTo>
                    <a:lnTo>
                      <a:pt x="95" y="18"/>
                    </a:lnTo>
                    <a:lnTo>
                      <a:pt x="87" y="27"/>
                    </a:lnTo>
                    <a:lnTo>
                      <a:pt x="82" y="35"/>
                    </a:lnTo>
                    <a:lnTo>
                      <a:pt x="78" y="41"/>
                    </a:lnTo>
                    <a:lnTo>
                      <a:pt x="77"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26" name="Freeform 233"/>
              <p:cNvSpPr>
                <a:spLocks/>
              </p:cNvSpPr>
              <p:nvPr/>
            </p:nvSpPr>
            <p:spPr bwMode="auto">
              <a:xfrm>
                <a:off x="6588125" y="4429126"/>
                <a:ext cx="223838" cy="149225"/>
              </a:xfrm>
              <a:custGeom>
                <a:avLst/>
                <a:gdLst>
                  <a:gd name="T0" fmla="*/ 171 w 283"/>
                  <a:gd name="T1" fmla="*/ 68 h 188"/>
                  <a:gd name="T2" fmla="*/ 161 w 283"/>
                  <a:gd name="T3" fmla="*/ 75 h 188"/>
                  <a:gd name="T4" fmla="*/ 150 w 283"/>
                  <a:gd name="T5" fmla="*/ 82 h 188"/>
                  <a:gd name="T6" fmla="*/ 139 w 283"/>
                  <a:gd name="T7" fmla="*/ 90 h 188"/>
                  <a:gd name="T8" fmla="*/ 127 w 283"/>
                  <a:gd name="T9" fmla="*/ 97 h 188"/>
                  <a:gd name="T10" fmla="*/ 116 w 283"/>
                  <a:gd name="T11" fmla="*/ 104 h 188"/>
                  <a:gd name="T12" fmla="*/ 103 w 283"/>
                  <a:gd name="T13" fmla="*/ 111 h 188"/>
                  <a:gd name="T14" fmla="*/ 90 w 283"/>
                  <a:gd name="T15" fmla="*/ 118 h 188"/>
                  <a:gd name="T16" fmla="*/ 78 w 283"/>
                  <a:gd name="T17" fmla="*/ 126 h 188"/>
                  <a:gd name="T18" fmla="*/ 68 w 283"/>
                  <a:gd name="T19" fmla="*/ 131 h 188"/>
                  <a:gd name="T20" fmla="*/ 59 w 283"/>
                  <a:gd name="T21" fmla="*/ 136 h 188"/>
                  <a:gd name="T22" fmla="*/ 51 w 283"/>
                  <a:gd name="T23" fmla="*/ 141 h 188"/>
                  <a:gd name="T24" fmla="*/ 42 w 283"/>
                  <a:gd name="T25" fmla="*/ 146 h 188"/>
                  <a:gd name="T26" fmla="*/ 33 w 283"/>
                  <a:gd name="T27" fmla="*/ 149 h 188"/>
                  <a:gd name="T28" fmla="*/ 25 w 283"/>
                  <a:gd name="T29" fmla="*/ 154 h 188"/>
                  <a:gd name="T30" fmla="*/ 15 w 283"/>
                  <a:gd name="T31" fmla="*/ 158 h 188"/>
                  <a:gd name="T32" fmla="*/ 6 w 283"/>
                  <a:gd name="T33" fmla="*/ 162 h 188"/>
                  <a:gd name="T34" fmla="*/ 2 w 283"/>
                  <a:gd name="T35" fmla="*/ 164 h 188"/>
                  <a:gd name="T36" fmla="*/ 0 w 283"/>
                  <a:gd name="T37" fmla="*/ 168 h 188"/>
                  <a:gd name="T38" fmla="*/ 2 w 283"/>
                  <a:gd name="T39" fmla="*/ 171 h 188"/>
                  <a:gd name="T40" fmla="*/ 2 w 283"/>
                  <a:gd name="T41" fmla="*/ 176 h 188"/>
                  <a:gd name="T42" fmla="*/ 2 w 283"/>
                  <a:gd name="T43" fmla="*/ 181 h 188"/>
                  <a:gd name="T44" fmla="*/ 3 w 283"/>
                  <a:gd name="T45" fmla="*/ 185 h 188"/>
                  <a:gd name="T46" fmla="*/ 6 w 283"/>
                  <a:gd name="T47" fmla="*/ 188 h 188"/>
                  <a:gd name="T48" fmla="*/ 11 w 283"/>
                  <a:gd name="T49" fmla="*/ 187 h 188"/>
                  <a:gd name="T50" fmla="*/ 20 w 283"/>
                  <a:gd name="T51" fmla="*/ 183 h 188"/>
                  <a:gd name="T52" fmla="*/ 30 w 283"/>
                  <a:gd name="T53" fmla="*/ 178 h 188"/>
                  <a:gd name="T54" fmla="*/ 41 w 283"/>
                  <a:gd name="T55" fmla="*/ 172 h 188"/>
                  <a:gd name="T56" fmla="*/ 51 w 283"/>
                  <a:gd name="T57" fmla="*/ 166 h 188"/>
                  <a:gd name="T58" fmla="*/ 61 w 283"/>
                  <a:gd name="T59" fmla="*/ 161 h 188"/>
                  <a:gd name="T60" fmla="*/ 72 w 283"/>
                  <a:gd name="T61" fmla="*/ 155 h 188"/>
                  <a:gd name="T62" fmla="*/ 82 w 283"/>
                  <a:gd name="T63" fmla="*/ 149 h 188"/>
                  <a:gd name="T64" fmla="*/ 91 w 283"/>
                  <a:gd name="T65" fmla="*/ 143 h 188"/>
                  <a:gd name="T66" fmla="*/ 111 w 283"/>
                  <a:gd name="T67" fmla="*/ 132 h 188"/>
                  <a:gd name="T68" fmla="*/ 131 w 283"/>
                  <a:gd name="T69" fmla="*/ 120 h 188"/>
                  <a:gd name="T70" fmla="*/ 150 w 283"/>
                  <a:gd name="T71" fmla="*/ 109 h 188"/>
                  <a:gd name="T72" fmla="*/ 170 w 283"/>
                  <a:gd name="T73" fmla="*/ 97 h 188"/>
                  <a:gd name="T74" fmla="*/ 189 w 283"/>
                  <a:gd name="T75" fmla="*/ 86 h 188"/>
                  <a:gd name="T76" fmla="*/ 209 w 283"/>
                  <a:gd name="T77" fmla="*/ 73 h 188"/>
                  <a:gd name="T78" fmla="*/ 226 w 283"/>
                  <a:gd name="T79" fmla="*/ 59 h 188"/>
                  <a:gd name="T80" fmla="*/ 244 w 283"/>
                  <a:gd name="T81" fmla="*/ 45 h 188"/>
                  <a:gd name="T82" fmla="*/ 247 w 283"/>
                  <a:gd name="T83" fmla="*/ 42 h 188"/>
                  <a:gd name="T84" fmla="*/ 253 w 283"/>
                  <a:gd name="T85" fmla="*/ 36 h 188"/>
                  <a:gd name="T86" fmla="*/ 260 w 283"/>
                  <a:gd name="T87" fmla="*/ 29 h 188"/>
                  <a:gd name="T88" fmla="*/ 268 w 283"/>
                  <a:gd name="T89" fmla="*/ 22 h 188"/>
                  <a:gd name="T90" fmla="*/ 275 w 283"/>
                  <a:gd name="T91" fmla="*/ 14 h 188"/>
                  <a:gd name="T92" fmla="*/ 279 w 283"/>
                  <a:gd name="T93" fmla="*/ 7 h 188"/>
                  <a:gd name="T94" fmla="*/ 283 w 283"/>
                  <a:gd name="T95" fmla="*/ 3 h 188"/>
                  <a:gd name="T96" fmla="*/ 282 w 283"/>
                  <a:gd name="T97" fmla="*/ 0 h 188"/>
                  <a:gd name="T98" fmla="*/ 276 w 283"/>
                  <a:gd name="T99" fmla="*/ 3 h 188"/>
                  <a:gd name="T100" fmla="*/ 264 w 283"/>
                  <a:gd name="T101" fmla="*/ 8 h 188"/>
                  <a:gd name="T102" fmla="*/ 248 w 283"/>
                  <a:gd name="T103" fmla="*/ 19 h 188"/>
                  <a:gd name="T104" fmla="*/ 230 w 283"/>
                  <a:gd name="T105" fmla="*/ 30 h 188"/>
                  <a:gd name="T106" fmla="*/ 211 w 283"/>
                  <a:gd name="T107" fmla="*/ 42 h 188"/>
                  <a:gd name="T108" fmla="*/ 194 w 283"/>
                  <a:gd name="T109" fmla="*/ 53 h 188"/>
                  <a:gd name="T110" fmla="*/ 180 w 283"/>
                  <a:gd name="T111" fmla="*/ 63 h 188"/>
                  <a:gd name="T112" fmla="*/ 171 w 283"/>
                  <a:gd name="T113"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3" h="188">
                    <a:moveTo>
                      <a:pt x="171" y="68"/>
                    </a:moveTo>
                    <a:lnTo>
                      <a:pt x="161" y="75"/>
                    </a:lnTo>
                    <a:lnTo>
                      <a:pt x="150" y="82"/>
                    </a:lnTo>
                    <a:lnTo>
                      <a:pt x="139" y="90"/>
                    </a:lnTo>
                    <a:lnTo>
                      <a:pt x="127" y="97"/>
                    </a:lnTo>
                    <a:lnTo>
                      <a:pt x="116" y="104"/>
                    </a:lnTo>
                    <a:lnTo>
                      <a:pt x="103" y="111"/>
                    </a:lnTo>
                    <a:lnTo>
                      <a:pt x="90" y="118"/>
                    </a:lnTo>
                    <a:lnTo>
                      <a:pt x="78" y="126"/>
                    </a:lnTo>
                    <a:lnTo>
                      <a:pt x="68" y="131"/>
                    </a:lnTo>
                    <a:lnTo>
                      <a:pt x="59" y="136"/>
                    </a:lnTo>
                    <a:lnTo>
                      <a:pt x="51" y="141"/>
                    </a:lnTo>
                    <a:lnTo>
                      <a:pt x="42" y="146"/>
                    </a:lnTo>
                    <a:lnTo>
                      <a:pt x="33" y="149"/>
                    </a:lnTo>
                    <a:lnTo>
                      <a:pt x="25" y="154"/>
                    </a:lnTo>
                    <a:lnTo>
                      <a:pt x="15" y="158"/>
                    </a:lnTo>
                    <a:lnTo>
                      <a:pt x="6" y="162"/>
                    </a:lnTo>
                    <a:lnTo>
                      <a:pt x="2" y="164"/>
                    </a:lnTo>
                    <a:lnTo>
                      <a:pt x="0" y="168"/>
                    </a:lnTo>
                    <a:lnTo>
                      <a:pt x="2" y="171"/>
                    </a:lnTo>
                    <a:lnTo>
                      <a:pt x="2" y="176"/>
                    </a:lnTo>
                    <a:lnTo>
                      <a:pt x="2" y="181"/>
                    </a:lnTo>
                    <a:lnTo>
                      <a:pt x="3" y="185"/>
                    </a:lnTo>
                    <a:lnTo>
                      <a:pt x="6" y="188"/>
                    </a:lnTo>
                    <a:lnTo>
                      <a:pt x="11" y="187"/>
                    </a:lnTo>
                    <a:lnTo>
                      <a:pt x="20" y="183"/>
                    </a:lnTo>
                    <a:lnTo>
                      <a:pt x="30" y="178"/>
                    </a:lnTo>
                    <a:lnTo>
                      <a:pt x="41" y="172"/>
                    </a:lnTo>
                    <a:lnTo>
                      <a:pt x="51" y="166"/>
                    </a:lnTo>
                    <a:lnTo>
                      <a:pt x="61" y="161"/>
                    </a:lnTo>
                    <a:lnTo>
                      <a:pt x="72" y="155"/>
                    </a:lnTo>
                    <a:lnTo>
                      <a:pt x="82" y="149"/>
                    </a:lnTo>
                    <a:lnTo>
                      <a:pt x="91" y="143"/>
                    </a:lnTo>
                    <a:lnTo>
                      <a:pt x="111" y="132"/>
                    </a:lnTo>
                    <a:lnTo>
                      <a:pt x="131" y="120"/>
                    </a:lnTo>
                    <a:lnTo>
                      <a:pt x="150" y="109"/>
                    </a:lnTo>
                    <a:lnTo>
                      <a:pt x="170" y="97"/>
                    </a:lnTo>
                    <a:lnTo>
                      <a:pt x="189" y="86"/>
                    </a:lnTo>
                    <a:lnTo>
                      <a:pt x="209" y="73"/>
                    </a:lnTo>
                    <a:lnTo>
                      <a:pt x="226" y="59"/>
                    </a:lnTo>
                    <a:lnTo>
                      <a:pt x="244" y="45"/>
                    </a:lnTo>
                    <a:lnTo>
                      <a:pt x="247" y="42"/>
                    </a:lnTo>
                    <a:lnTo>
                      <a:pt x="253" y="36"/>
                    </a:lnTo>
                    <a:lnTo>
                      <a:pt x="260" y="29"/>
                    </a:lnTo>
                    <a:lnTo>
                      <a:pt x="268" y="22"/>
                    </a:lnTo>
                    <a:lnTo>
                      <a:pt x="275" y="14"/>
                    </a:lnTo>
                    <a:lnTo>
                      <a:pt x="279" y="7"/>
                    </a:lnTo>
                    <a:lnTo>
                      <a:pt x="283" y="3"/>
                    </a:lnTo>
                    <a:lnTo>
                      <a:pt x="282" y="0"/>
                    </a:lnTo>
                    <a:lnTo>
                      <a:pt x="276" y="3"/>
                    </a:lnTo>
                    <a:lnTo>
                      <a:pt x="264" y="8"/>
                    </a:lnTo>
                    <a:lnTo>
                      <a:pt x="248" y="19"/>
                    </a:lnTo>
                    <a:lnTo>
                      <a:pt x="230" y="30"/>
                    </a:lnTo>
                    <a:lnTo>
                      <a:pt x="211" y="42"/>
                    </a:lnTo>
                    <a:lnTo>
                      <a:pt x="194" y="53"/>
                    </a:lnTo>
                    <a:lnTo>
                      <a:pt x="180" y="63"/>
                    </a:lnTo>
                    <a:lnTo>
                      <a:pt x="171" y="68"/>
                    </a:lnTo>
                    <a:close/>
                  </a:path>
                </a:pathLst>
              </a:custGeom>
              <a:solidFill>
                <a:srgbClr val="7FA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42" name="Freeform 249"/>
              <p:cNvSpPr>
                <a:spLocks/>
              </p:cNvSpPr>
              <p:nvPr/>
            </p:nvSpPr>
            <p:spPr bwMode="auto">
              <a:xfrm>
                <a:off x="6596063" y="4079876"/>
                <a:ext cx="384175" cy="285750"/>
              </a:xfrm>
              <a:custGeom>
                <a:avLst/>
                <a:gdLst>
                  <a:gd name="T0" fmla="*/ 182 w 483"/>
                  <a:gd name="T1" fmla="*/ 351 h 360"/>
                  <a:gd name="T2" fmla="*/ 137 w 483"/>
                  <a:gd name="T3" fmla="*/ 336 h 360"/>
                  <a:gd name="T4" fmla="*/ 97 w 483"/>
                  <a:gd name="T5" fmla="*/ 317 h 360"/>
                  <a:gd name="T6" fmla="*/ 62 w 483"/>
                  <a:gd name="T7" fmla="*/ 294 h 360"/>
                  <a:gd name="T8" fmla="*/ 34 w 483"/>
                  <a:gd name="T9" fmla="*/ 267 h 360"/>
                  <a:gd name="T10" fmla="*/ 15 w 483"/>
                  <a:gd name="T11" fmla="*/ 237 h 360"/>
                  <a:gd name="T12" fmla="*/ 3 w 483"/>
                  <a:gd name="T13" fmla="*/ 204 h 360"/>
                  <a:gd name="T14" fmla="*/ 0 w 483"/>
                  <a:gd name="T15" fmla="*/ 170 h 360"/>
                  <a:gd name="T16" fmla="*/ 6 w 483"/>
                  <a:gd name="T17" fmla="*/ 134 h 360"/>
                  <a:gd name="T18" fmla="*/ 21 w 483"/>
                  <a:gd name="T19" fmla="*/ 99 h 360"/>
                  <a:gd name="T20" fmla="*/ 42 w 483"/>
                  <a:gd name="T21" fmla="*/ 69 h 360"/>
                  <a:gd name="T22" fmla="*/ 72 w 483"/>
                  <a:gd name="T23" fmla="*/ 44 h 360"/>
                  <a:gd name="T24" fmla="*/ 107 w 483"/>
                  <a:gd name="T25" fmla="*/ 23 h 360"/>
                  <a:gd name="T26" fmla="*/ 148 w 483"/>
                  <a:gd name="T27" fmla="*/ 8 h 360"/>
                  <a:gd name="T28" fmla="*/ 193 w 483"/>
                  <a:gd name="T29" fmla="*/ 1 h 360"/>
                  <a:gd name="T30" fmla="*/ 241 w 483"/>
                  <a:gd name="T31" fmla="*/ 0 h 360"/>
                  <a:gd name="T32" fmla="*/ 291 w 483"/>
                  <a:gd name="T33" fmla="*/ 8 h 360"/>
                  <a:gd name="T34" fmla="*/ 337 w 483"/>
                  <a:gd name="T35" fmla="*/ 24 h 360"/>
                  <a:gd name="T36" fmla="*/ 379 w 483"/>
                  <a:gd name="T37" fmla="*/ 45 h 360"/>
                  <a:gd name="T38" fmla="*/ 415 w 483"/>
                  <a:gd name="T39" fmla="*/ 71 h 360"/>
                  <a:gd name="T40" fmla="*/ 443 w 483"/>
                  <a:gd name="T41" fmla="*/ 99 h 360"/>
                  <a:gd name="T42" fmla="*/ 465 w 483"/>
                  <a:gd name="T43" fmla="*/ 132 h 360"/>
                  <a:gd name="T44" fmla="*/ 478 w 483"/>
                  <a:gd name="T45" fmla="*/ 166 h 360"/>
                  <a:gd name="T46" fmla="*/ 483 w 483"/>
                  <a:gd name="T47" fmla="*/ 202 h 360"/>
                  <a:gd name="T48" fmla="*/ 476 w 483"/>
                  <a:gd name="T49" fmla="*/ 238 h 360"/>
                  <a:gd name="T50" fmla="*/ 461 w 483"/>
                  <a:gd name="T51" fmla="*/ 271 h 360"/>
                  <a:gd name="T52" fmla="*/ 437 w 483"/>
                  <a:gd name="T53" fmla="*/ 299 h 360"/>
                  <a:gd name="T54" fmla="*/ 407 w 483"/>
                  <a:gd name="T55" fmla="*/ 323 h 360"/>
                  <a:gd name="T56" fmla="*/ 369 w 483"/>
                  <a:gd name="T57" fmla="*/ 340 h 360"/>
                  <a:gd name="T58" fmla="*/ 327 w 483"/>
                  <a:gd name="T59" fmla="*/ 353 h 360"/>
                  <a:gd name="T60" fmla="*/ 281 w 483"/>
                  <a:gd name="T61" fmla="*/ 359 h 360"/>
                  <a:gd name="T62" fmla="*/ 233 w 483"/>
                  <a:gd name="T63" fmla="*/ 359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3" h="360">
                    <a:moveTo>
                      <a:pt x="207" y="355"/>
                    </a:moveTo>
                    <a:lnTo>
                      <a:pt x="182" y="351"/>
                    </a:lnTo>
                    <a:lnTo>
                      <a:pt x="159" y="344"/>
                    </a:lnTo>
                    <a:lnTo>
                      <a:pt x="137" y="336"/>
                    </a:lnTo>
                    <a:lnTo>
                      <a:pt x="115" y="328"/>
                    </a:lnTo>
                    <a:lnTo>
                      <a:pt x="97" y="317"/>
                    </a:lnTo>
                    <a:lnTo>
                      <a:pt x="78" y="306"/>
                    </a:lnTo>
                    <a:lnTo>
                      <a:pt x="62" y="294"/>
                    </a:lnTo>
                    <a:lnTo>
                      <a:pt x="48" y="280"/>
                    </a:lnTo>
                    <a:lnTo>
                      <a:pt x="34" y="267"/>
                    </a:lnTo>
                    <a:lnTo>
                      <a:pt x="24" y="253"/>
                    </a:lnTo>
                    <a:lnTo>
                      <a:pt x="15" y="237"/>
                    </a:lnTo>
                    <a:lnTo>
                      <a:pt x="8" y="220"/>
                    </a:lnTo>
                    <a:lnTo>
                      <a:pt x="3" y="204"/>
                    </a:lnTo>
                    <a:lnTo>
                      <a:pt x="1" y="187"/>
                    </a:lnTo>
                    <a:lnTo>
                      <a:pt x="0" y="170"/>
                    </a:lnTo>
                    <a:lnTo>
                      <a:pt x="2" y="151"/>
                    </a:lnTo>
                    <a:lnTo>
                      <a:pt x="6" y="134"/>
                    </a:lnTo>
                    <a:lnTo>
                      <a:pt x="12" y="117"/>
                    </a:lnTo>
                    <a:lnTo>
                      <a:pt x="21" y="99"/>
                    </a:lnTo>
                    <a:lnTo>
                      <a:pt x="31" y="84"/>
                    </a:lnTo>
                    <a:lnTo>
                      <a:pt x="42" y="69"/>
                    </a:lnTo>
                    <a:lnTo>
                      <a:pt x="56" y="57"/>
                    </a:lnTo>
                    <a:lnTo>
                      <a:pt x="72" y="44"/>
                    </a:lnTo>
                    <a:lnTo>
                      <a:pt x="90" y="33"/>
                    </a:lnTo>
                    <a:lnTo>
                      <a:pt x="107" y="23"/>
                    </a:lnTo>
                    <a:lnTo>
                      <a:pt x="128" y="15"/>
                    </a:lnTo>
                    <a:lnTo>
                      <a:pt x="148" y="8"/>
                    </a:lnTo>
                    <a:lnTo>
                      <a:pt x="170" y="4"/>
                    </a:lnTo>
                    <a:lnTo>
                      <a:pt x="193" y="1"/>
                    </a:lnTo>
                    <a:lnTo>
                      <a:pt x="216" y="0"/>
                    </a:lnTo>
                    <a:lnTo>
                      <a:pt x="241" y="0"/>
                    </a:lnTo>
                    <a:lnTo>
                      <a:pt x="266" y="4"/>
                    </a:lnTo>
                    <a:lnTo>
                      <a:pt x="291" y="8"/>
                    </a:lnTo>
                    <a:lnTo>
                      <a:pt x="314" y="15"/>
                    </a:lnTo>
                    <a:lnTo>
                      <a:pt x="337" y="24"/>
                    </a:lnTo>
                    <a:lnTo>
                      <a:pt x="359" y="34"/>
                    </a:lnTo>
                    <a:lnTo>
                      <a:pt x="379" y="45"/>
                    </a:lnTo>
                    <a:lnTo>
                      <a:pt x="397" y="57"/>
                    </a:lnTo>
                    <a:lnTo>
                      <a:pt x="415" y="71"/>
                    </a:lnTo>
                    <a:lnTo>
                      <a:pt x="431" y="84"/>
                    </a:lnTo>
                    <a:lnTo>
                      <a:pt x="443" y="99"/>
                    </a:lnTo>
                    <a:lnTo>
                      <a:pt x="456" y="116"/>
                    </a:lnTo>
                    <a:lnTo>
                      <a:pt x="465" y="132"/>
                    </a:lnTo>
                    <a:lnTo>
                      <a:pt x="473" y="149"/>
                    </a:lnTo>
                    <a:lnTo>
                      <a:pt x="478" y="166"/>
                    </a:lnTo>
                    <a:lnTo>
                      <a:pt x="481" y="185"/>
                    </a:lnTo>
                    <a:lnTo>
                      <a:pt x="483" y="202"/>
                    </a:lnTo>
                    <a:lnTo>
                      <a:pt x="480" y="220"/>
                    </a:lnTo>
                    <a:lnTo>
                      <a:pt x="476" y="238"/>
                    </a:lnTo>
                    <a:lnTo>
                      <a:pt x="470" y="255"/>
                    </a:lnTo>
                    <a:lnTo>
                      <a:pt x="461" y="271"/>
                    </a:lnTo>
                    <a:lnTo>
                      <a:pt x="450" y="285"/>
                    </a:lnTo>
                    <a:lnTo>
                      <a:pt x="437" y="299"/>
                    </a:lnTo>
                    <a:lnTo>
                      <a:pt x="423" y="311"/>
                    </a:lnTo>
                    <a:lnTo>
                      <a:pt x="407" y="323"/>
                    </a:lnTo>
                    <a:lnTo>
                      <a:pt x="388" y="332"/>
                    </a:lnTo>
                    <a:lnTo>
                      <a:pt x="369" y="340"/>
                    </a:lnTo>
                    <a:lnTo>
                      <a:pt x="349" y="347"/>
                    </a:lnTo>
                    <a:lnTo>
                      <a:pt x="327" y="353"/>
                    </a:lnTo>
                    <a:lnTo>
                      <a:pt x="304" y="358"/>
                    </a:lnTo>
                    <a:lnTo>
                      <a:pt x="281" y="359"/>
                    </a:lnTo>
                    <a:lnTo>
                      <a:pt x="257" y="360"/>
                    </a:lnTo>
                    <a:lnTo>
                      <a:pt x="233" y="359"/>
                    </a:lnTo>
                    <a:lnTo>
                      <a:pt x="207" y="355"/>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43" name="Freeform 250"/>
              <p:cNvSpPr>
                <a:spLocks/>
              </p:cNvSpPr>
              <p:nvPr/>
            </p:nvSpPr>
            <p:spPr bwMode="auto">
              <a:xfrm>
                <a:off x="6607175" y="4125914"/>
                <a:ext cx="282575" cy="211138"/>
              </a:xfrm>
              <a:custGeom>
                <a:avLst/>
                <a:gdLst>
                  <a:gd name="T0" fmla="*/ 156 w 357"/>
                  <a:gd name="T1" fmla="*/ 262 h 265"/>
                  <a:gd name="T2" fmla="*/ 121 w 357"/>
                  <a:gd name="T3" fmla="*/ 253 h 265"/>
                  <a:gd name="T4" fmla="*/ 89 w 357"/>
                  <a:gd name="T5" fmla="*/ 240 h 265"/>
                  <a:gd name="T6" fmla="*/ 62 w 357"/>
                  <a:gd name="T7" fmla="*/ 224 h 265"/>
                  <a:gd name="T8" fmla="*/ 38 w 357"/>
                  <a:gd name="T9" fmla="*/ 203 h 265"/>
                  <a:gd name="T10" fmla="*/ 20 w 357"/>
                  <a:gd name="T11" fmla="*/ 180 h 265"/>
                  <a:gd name="T12" fmla="*/ 7 w 357"/>
                  <a:gd name="T13" fmla="*/ 156 h 265"/>
                  <a:gd name="T14" fmla="*/ 0 w 357"/>
                  <a:gd name="T15" fmla="*/ 129 h 265"/>
                  <a:gd name="T16" fmla="*/ 2 w 357"/>
                  <a:gd name="T17" fmla="*/ 102 h 265"/>
                  <a:gd name="T18" fmla="*/ 5 w 357"/>
                  <a:gd name="T19" fmla="*/ 90 h 265"/>
                  <a:gd name="T20" fmla="*/ 10 w 357"/>
                  <a:gd name="T21" fmla="*/ 77 h 265"/>
                  <a:gd name="T22" fmla="*/ 15 w 357"/>
                  <a:gd name="T23" fmla="*/ 66 h 265"/>
                  <a:gd name="T24" fmla="*/ 24 w 357"/>
                  <a:gd name="T25" fmla="*/ 54 h 265"/>
                  <a:gd name="T26" fmla="*/ 33 w 357"/>
                  <a:gd name="T27" fmla="*/ 45 h 265"/>
                  <a:gd name="T28" fmla="*/ 44 w 357"/>
                  <a:gd name="T29" fmla="*/ 36 h 265"/>
                  <a:gd name="T30" fmla="*/ 56 w 357"/>
                  <a:gd name="T31" fmla="*/ 26 h 265"/>
                  <a:gd name="T32" fmla="*/ 68 w 357"/>
                  <a:gd name="T33" fmla="*/ 20 h 265"/>
                  <a:gd name="T34" fmla="*/ 83 w 357"/>
                  <a:gd name="T35" fmla="*/ 14 h 265"/>
                  <a:gd name="T36" fmla="*/ 98 w 357"/>
                  <a:gd name="T37" fmla="*/ 8 h 265"/>
                  <a:gd name="T38" fmla="*/ 113 w 357"/>
                  <a:gd name="T39" fmla="*/ 5 h 265"/>
                  <a:gd name="T40" fmla="*/ 131 w 357"/>
                  <a:gd name="T41" fmla="*/ 1 h 265"/>
                  <a:gd name="T42" fmla="*/ 147 w 357"/>
                  <a:gd name="T43" fmla="*/ 0 h 265"/>
                  <a:gd name="T44" fmla="*/ 165 w 357"/>
                  <a:gd name="T45" fmla="*/ 0 h 265"/>
                  <a:gd name="T46" fmla="*/ 183 w 357"/>
                  <a:gd name="T47" fmla="*/ 1 h 265"/>
                  <a:gd name="T48" fmla="*/ 201 w 357"/>
                  <a:gd name="T49" fmla="*/ 3 h 265"/>
                  <a:gd name="T50" fmla="*/ 236 w 357"/>
                  <a:gd name="T51" fmla="*/ 11 h 265"/>
                  <a:gd name="T52" fmla="*/ 268 w 357"/>
                  <a:gd name="T53" fmla="*/ 25 h 265"/>
                  <a:gd name="T54" fmla="*/ 295 w 357"/>
                  <a:gd name="T55" fmla="*/ 41 h 265"/>
                  <a:gd name="T56" fmla="*/ 320 w 357"/>
                  <a:gd name="T57" fmla="*/ 62 h 265"/>
                  <a:gd name="T58" fmla="*/ 338 w 357"/>
                  <a:gd name="T59" fmla="*/ 85 h 265"/>
                  <a:gd name="T60" fmla="*/ 351 w 357"/>
                  <a:gd name="T61" fmla="*/ 109 h 265"/>
                  <a:gd name="T62" fmla="*/ 357 w 357"/>
                  <a:gd name="T63" fmla="*/ 136 h 265"/>
                  <a:gd name="T64" fmla="*/ 355 w 357"/>
                  <a:gd name="T65" fmla="*/ 162 h 265"/>
                  <a:gd name="T66" fmla="*/ 352 w 357"/>
                  <a:gd name="T67" fmla="*/ 175 h 265"/>
                  <a:gd name="T68" fmla="*/ 347 w 357"/>
                  <a:gd name="T69" fmla="*/ 188 h 265"/>
                  <a:gd name="T70" fmla="*/ 342 w 357"/>
                  <a:gd name="T71" fmla="*/ 199 h 265"/>
                  <a:gd name="T72" fmla="*/ 334 w 357"/>
                  <a:gd name="T73" fmla="*/ 211 h 265"/>
                  <a:gd name="T74" fmla="*/ 324 w 357"/>
                  <a:gd name="T75" fmla="*/ 220 h 265"/>
                  <a:gd name="T76" fmla="*/ 313 w 357"/>
                  <a:gd name="T77" fmla="*/ 229 h 265"/>
                  <a:gd name="T78" fmla="*/ 301 w 357"/>
                  <a:gd name="T79" fmla="*/ 238 h 265"/>
                  <a:gd name="T80" fmla="*/ 289 w 357"/>
                  <a:gd name="T81" fmla="*/ 245 h 265"/>
                  <a:gd name="T82" fmla="*/ 274 w 357"/>
                  <a:gd name="T83" fmla="*/ 251 h 265"/>
                  <a:gd name="T84" fmla="*/ 259 w 357"/>
                  <a:gd name="T85" fmla="*/ 257 h 265"/>
                  <a:gd name="T86" fmla="*/ 244 w 357"/>
                  <a:gd name="T87" fmla="*/ 260 h 265"/>
                  <a:gd name="T88" fmla="*/ 226 w 357"/>
                  <a:gd name="T89" fmla="*/ 264 h 265"/>
                  <a:gd name="T90" fmla="*/ 210 w 357"/>
                  <a:gd name="T91" fmla="*/ 265 h 265"/>
                  <a:gd name="T92" fmla="*/ 192 w 357"/>
                  <a:gd name="T93" fmla="*/ 265 h 265"/>
                  <a:gd name="T94" fmla="*/ 174 w 357"/>
                  <a:gd name="T95" fmla="*/ 264 h 265"/>
                  <a:gd name="T96" fmla="*/ 156 w 357"/>
                  <a:gd name="T97" fmla="*/ 262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57" h="265">
                    <a:moveTo>
                      <a:pt x="156" y="262"/>
                    </a:moveTo>
                    <a:lnTo>
                      <a:pt x="121" y="253"/>
                    </a:lnTo>
                    <a:lnTo>
                      <a:pt x="89" y="240"/>
                    </a:lnTo>
                    <a:lnTo>
                      <a:pt x="62" y="224"/>
                    </a:lnTo>
                    <a:lnTo>
                      <a:pt x="38" y="203"/>
                    </a:lnTo>
                    <a:lnTo>
                      <a:pt x="20" y="180"/>
                    </a:lnTo>
                    <a:lnTo>
                      <a:pt x="7" y="156"/>
                    </a:lnTo>
                    <a:lnTo>
                      <a:pt x="0" y="129"/>
                    </a:lnTo>
                    <a:lnTo>
                      <a:pt x="2" y="102"/>
                    </a:lnTo>
                    <a:lnTo>
                      <a:pt x="5" y="90"/>
                    </a:lnTo>
                    <a:lnTo>
                      <a:pt x="10" y="77"/>
                    </a:lnTo>
                    <a:lnTo>
                      <a:pt x="15" y="66"/>
                    </a:lnTo>
                    <a:lnTo>
                      <a:pt x="24" y="54"/>
                    </a:lnTo>
                    <a:lnTo>
                      <a:pt x="33" y="45"/>
                    </a:lnTo>
                    <a:lnTo>
                      <a:pt x="44" y="36"/>
                    </a:lnTo>
                    <a:lnTo>
                      <a:pt x="56" y="26"/>
                    </a:lnTo>
                    <a:lnTo>
                      <a:pt x="68" y="20"/>
                    </a:lnTo>
                    <a:lnTo>
                      <a:pt x="83" y="14"/>
                    </a:lnTo>
                    <a:lnTo>
                      <a:pt x="98" y="8"/>
                    </a:lnTo>
                    <a:lnTo>
                      <a:pt x="113" y="5"/>
                    </a:lnTo>
                    <a:lnTo>
                      <a:pt x="131" y="1"/>
                    </a:lnTo>
                    <a:lnTo>
                      <a:pt x="147" y="0"/>
                    </a:lnTo>
                    <a:lnTo>
                      <a:pt x="165" y="0"/>
                    </a:lnTo>
                    <a:lnTo>
                      <a:pt x="183" y="1"/>
                    </a:lnTo>
                    <a:lnTo>
                      <a:pt x="201" y="3"/>
                    </a:lnTo>
                    <a:lnTo>
                      <a:pt x="236" y="11"/>
                    </a:lnTo>
                    <a:lnTo>
                      <a:pt x="268" y="25"/>
                    </a:lnTo>
                    <a:lnTo>
                      <a:pt x="295" y="41"/>
                    </a:lnTo>
                    <a:lnTo>
                      <a:pt x="320" y="62"/>
                    </a:lnTo>
                    <a:lnTo>
                      <a:pt x="338" y="85"/>
                    </a:lnTo>
                    <a:lnTo>
                      <a:pt x="351" y="109"/>
                    </a:lnTo>
                    <a:lnTo>
                      <a:pt x="357" y="136"/>
                    </a:lnTo>
                    <a:lnTo>
                      <a:pt x="355" y="162"/>
                    </a:lnTo>
                    <a:lnTo>
                      <a:pt x="352" y="175"/>
                    </a:lnTo>
                    <a:lnTo>
                      <a:pt x="347" y="188"/>
                    </a:lnTo>
                    <a:lnTo>
                      <a:pt x="342" y="199"/>
                    </a:lnTo>
                    <a:lnTo>
                      <a:pt x="334" y="211"/>
                    </a:lnTo>
                    <a:lnTo>
                      <a:pt x="324" y="220"/>
                    </a:lnTo>
                    <a:lnTo>
                      <a:pt x="313" y="229"/>
                    </a:lnTo>
                    <a:lnTo>
                      <a:pt x="301" y="238"/>
                    </a:lnTo>
                    <a:lnTo>
                      <a:pt x="289" y="245"/>
                    </a:lnTo>
                    <a:lnTo>
                      <a:pt x="274" y="251"/>
                    </a:lnTo>
                    <a:lnTo>
                      <a:pt x="259" y="257"/>
                    </a:lnTo>
                    <a:lnTo>
                      <a:pt x="244" y="260"/>
                    </a:lnTo>
                    <a:lnTo>
                      <a:pt x="226" y="264"/>
                    </a:lnTo>
                    <a:lnTo>
                      <a:pt x="210" y="265"/>
                    </a:lnTo>
                    <a:lnTo>
                      <a:pt x="192" y="265"/>
                    </a:lnTo>
                    <a:lnTo>
                      <a:pt x="174" y="264"/>
                    </a:lnTo>
                    <a:lnTo>
                      <a:pt x="156" y="262"/>
                    </a:lnTo>
                    <a:close/>
                  </a:path>
                </a:pathLst>
              </a:custGeom>
              <a:solidFill>
                <a:srgbClr val="FFBF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44" name="Freeform 251"/>
              <p:cNvSpPr>
                <a:spLocks/>
              </p:cNvSpPr>
              <p:nvPr/>
            </p:nvSpPr>
            <p:spPr bwMode="auto">
              <a:xfrm>
                <a:off x="6672263" y="4146551"/>
                <a:ext cx="80963" cy="119063"/>
              </a:xfrm>
              <a:custGeom>
                <a:avLst/>
                <a:gdLst>
                  <a:gd name="T0" fmla="*/ 0 w 103"/>
                  <a:gd name="T1" fmla="*/ 134 h 151"/>
                  <a:gd name="T2" fmla="*/ 23 w 103"/>
                  <a:gd name="T3" fmla="*/ 116 h 151"/>
                  <a:gd name="T4" fmla="*/ 44 w 103"/>
                  <a:gd name="T5" fmla="*/ 94 h 151"/>
                  <a:gd name="T6" fmla="*/ 61 w 103"/>
                  <a:gd name="T7" fmla="*/ 72 h 151"/>
                  <a:gd name="T8" fmla="*/ 75 w 103"/>
                  <a:gd name="T9" fmla="*/ 50 h 151"/>
                  <a:gd name="T10" fmla="*/ 87 w 103"/>
                  <a:gd name="T11" fmla="*/ 30 h 151"/>
                  <a:gd name="T12" fmla="*/ 95 w 103"/>
                  <a:gd name="T13" fmla="*/ 14 h 151"/>
                  <a:gd name="T14" fmla="*/ 101 w 103"/>
                  <a:gd name="T15" fmla="*/ 4 h 151"/>
                  <a:gd name="T16" fmla="*/ 103 w 103"/>
                  <a:gd name="T17" fmla="*/ 0 h 151"/>
                  <a:gd name="T18" fmla="*/ 102 w 103"/>
                  <a:gd name="T19" fmla="*/ 5 h 151"/>
                  <a:gd name="T20" fmla="*/ 98 w 103"/>
                  <a:gd name="T21" fmla="*/ 15 h 151"/>
                  <a:gd name="T22" fmla="*/ 90 w 103"/>
                  <a:gd name="T23" fmla="*/ 33 h 151"/>
                  <a:gd name="T24" fmla="*/ 80 w 103"/>
                  <a:gd name="T25" fmla="*/ 52 h 151"/>
                  <a:gd name="T26" fmla="*/ 67 w 103"/>
                  <a:gd name="T27" fmla="*/ 74 h 151"/>
                  <a:gd name="T28" fmla="*/ 51 w 103"/>
                  <a:gd name="T29" fmla="*/ 96 h 151"/>
                  <a:gd name="T30" fmla="*/ 31 w 103"/>
                  <a:gd name="T31" fmla="*/ 117 h 151"/>
                  <a:gd name="T32" fmla="*/ 11 w 103"/>
                  <a:gd name="T33" fmla="*/ 135 h 151"/>
                  <a:gd name="T34" fmla="*/ 12 w 103"/>
                  <a:gd name="T35" fmla="*/ 139 h 151"/>
                  <a:gd name="T36" fmla="*/ 14 w 103"/>
                  <a:gd name="T37" fmla="*/ 141 h 151"/>
                  <a:gd name="T38" fmla="*/ 20 w 103"/>
                  <a:gd name="T39" fmla="*/ 144 h 151"/>
                  <a:gd name="T40" fmla="*/ 28 w 103"/>
                  <a:gd name="T41" fmla="*/ 148 h 151"/>
                  <a:gd name="T42" fmla="*/ 29 w 103"/>
                  <a:gd name="T43" fmla="*/ 149 h 151"/>
                  <a:gd name="T44" fmla="*/ 28 w 103"/>
                  <a:gd name="T45" fmla="*/ 150 h 151"/>
                  <a:gd name="T46" fmla="*/ 26 w 103"/>
                  <a:gd name="T47" fmla="*/ 151 h 151"/>
                  <a:gd name="T48" fmla="*/ 23 w 103"/>
                  <a:gd name="T49" fmla="*/ 151 h 151"/>
                  <a:gd name="T50" fmla="*/ 13 w 103"/>
                  <a:gd name="T51" fmla="*/ 148 h 151"/>
                  <a:gd name="T52" fmla="*/ 5 w 103"/>
                  <a:gd name="T53" fmla="*/ 142 h 151"/>
                  <a:gd name="T54" fmla="*/ 1 w 103"/>
                  <a:gd name="T55" fmla="*/ 136 h 151"/>
                  <a:gd name="T56" fmla="*/ 0 w 103"/>
                  <a:gd name="T57" fmla="*/ 13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3" h="151">
                    <a:moveTo>
                      <a:pt x="0" y="134"/>
                    </a:moveTo>
                    <a:lnTo>
                      <a:pt x="23" y="116"/>
                    </a:lnTo>
                    <a:lnTo>
                      <a:pt x="44" y="94"/>
                    </a:lnTo>
                    <a:lnTo>
                      <a:pt x="61" y="72"/>
                    </a:lnTo>
                    <a:lnTo>
                      <a:pt x="75" y="50"/>
                    </a:lnTo>
                    <a:lnTo>
                      <a:pt x="87" y="30"/>
                    </a:lnTo>
                    <a:lnTo>
                      <a:pt x="95" y="14"/>
                    </a:lnTo>
                    <a:lnTo>
                      <a:pt x="101" y="4"/>
                    </a:lnTo>
                    <a:lnTo>
                      <a:pt x="103" y="0"/>
                    </a:lnTo>
                    <a:lnTo>
                      <a:pt x="102" y="5"/>
                    </a:lnTo>
                    <a:lnTo>
                      <a:pt x="98" y="15"/>
                    </a:lnTo>
                    <a:lnTo>
                      <a:pt x="90" y="33"/>
                    </a:lnTo>
                    <a:lnTo>
                      <a:pt x="80" y="52"/>
                    </a:lnTo>
                    <a:lnTo>
                      <a:pt x="67" y="74"/>
                    </a:lnTo>
                    <a:lnTo>
                      <a:pt x="51" y="96"/>
                    </a:lnTo>
                    <a:lnTo>
                      <a:pt x="31" y="117"/>
                    </a:lnTo>
                    <a:lnTo>
                      <a:pt x="11" y="135"/>
                    </a:lnTo>
                    <a:lnTo>
                      <a:pt x="12" y="139"/>
                    </a:lnTo>
                    <a:lnTo>
                      <a:pt x="14" y="141"/>
                    </a:lnTo>
                    <a:lnTo>
                      <a:pt x="20" y="144"/>
                    </a:lnTo>
                    <a:lnTo>
                      <a:pt x="28" y="148"/>
                    </a:lnTo>
                    <a:lnTo>
                      <a:pt x="29" y="149"/>
                    </a:lnTo>
                    <a:lnTo>
                      <a:pt x="28" y="150"/>
                    </a:lnTo>
                    <a:lnTo>
                      <a:pt x="26" y="151"/>
                    </a:lnTo>
                    <a:lnTo>
                      <a:pt x="23" y="151"/>
                    </a:lnTo>
                    <a:lnTo>
                      <a:pt x="13" y="148"/>
                    </a:lnTo>
                    <a:lnTo>
                      <a:pt x="5" y="142"/>
                    </a:lnTo>
                    <a:lnTo>
                      <a:pt x="1" y="136"/>
                    </a:lnTo>
                    <a:lnTo>
                      <a:pt x="0" y="134"/>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45" name="Freeform 252"/>
              <p:cNvSpPr>
                <a:spLocks/>
              </p:cNvSpPr>
              <p:nvPr/>
            </p:nvSpPr>
            <p:spPr bwMode="auto">
              <a:xfrm>
                <a:off x="6746875" y="4208464"/>
                <a:ext cx="3175" cy="3175"/>
              </a:xfrm>
              <a:custGeom>
                <a:avLst/>
                <a:gdLst>
                  <a:gd name="T0" fmla="*/ 3 w 3"/>
                  <a:gd name="T1" fmla="*/ 1 h 3"/>
                  <a:gd name="T2" fmla="*/ 3 w 3"/>
                  <a:gd name="T3" fmla="*/ 2 h 3"/>
                  <a:gd name="T4" fmla="*/ 2 w 3"/>
                  <a:gd name="T5" fmla="*/ 2 h 3"/>
                  <a:gd name="T6" fmla="*/ 2 w 3"/>
                  <a:gd name="T7" fmla="*/ 3 h 3"/>
                  <a:gd name="T8" fmla="*/ 1 w 3"/>
                  <a:gd name="T9" fmla="*/ 3 h 3"/>
                  <a:gd name="T10" fmla="*/ 0 w 3"/>
                  <a:gd name="T11" fmla="*/ 3 h 3"/>
                  <a:gd name="T12" fmla="*/ 0 w 3"/>
                  <a:gd name="T13" fmla="*/ 2 h 3"/>
                  <a:gd name="T14" fmla="*/ 0 w 3"/>
                  <a:gd name="T15" fmla="*/ 2 h 3"/>
                  <a:gd name="T16" fmla="*/ 0 w 3"/>
                  <a:gd name="T17" fmla="*/ 1 h 3"/>
                  <a:gd name="T18" fmla="*/ 0 w 3"/>
                  <a:gd name="T19" fmla="*/ 0 h 3"/>
                  <a:gd name="T20" fmla="*/ 0 w 3"/>
                  <a:gd name="T21" fmla="*/ 0 h 3"/>
                  <a:gd name="T22" fmla="*/ 0 w 3"/>
                  <a:gd name="T23" fmla="*/ 0 h 3"/>
                  <a:gd name="T24" fmla="*/ 1 w 3"/>
                  <a:gd name="T25" fmla="*/ 0 h 3"/>
                  <a:gd name="T26" fmla="*/ 2 w 3"/>
                  <a:gd name="T27" fmla="*/ 0 h 3"/>
                  <a:gd name="T28" fmla="*/ 2 w 3"/>
                  <a:gd name="T29" fmla="*/ 0 h 3"/>
                  <a:gd name="T30" fmla="*/ 3 w 3"/>
                  <a:gd name="T31" fmla="*/ 0 h 3"/>
                  <a:gd name="T32" fmla="*/ 3 w 3"/>
                  <a:gd name="T33" fmla="*/ 1 h 3"/>
                  <a:gd name="T34" fmla="*/ 3 w 3"/>
                  <a:gd name="T35"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 h="3">
                    <a:moveTo>
                      <a:pt x="3" y="1"/>
                    </a:moveTo>
                    <a:lnTo>
                      <a:pt x="3" y="2"/>
                    </a:lnTo>
                    <a:lnTo>
                      <a:pt x="2" y="2"/>
                    </a:lnTo>
                    <a:lnTo>
                      <a:pt x="2" y="3"/>
                    </a:lnTo>
                    <a:lnTo>
                      <a:pt x="1" y="3"/>
                    </a:lnTo>
                    <a:lnTo>
                      <a:pt x="0" y="3"/>
                    </a:lnTo>
                    <a:lnTo>
                      <a:pt x="0" y="2"/>
                    </a:lnTo>
                    <a:lnTo>
                      <a:pt x="0" y="2"/>
                    </a:lnTo>
                    <a:lnTo>
                      <a:pt x="0" y="1"/>
                    </a:lnTo>
                    <a:lnTo>
                      <a:pt x="0" y="0"/>
                    </a:lnTo>
                    <a:lnTo>
                      <a:pt x="0" y="0"/>
                    </a:lnTo>
                    <a:lnTo>
                      <a:pt x="0" y="0"/>
                    </a:lnTo>
                    <a:lnTo>
                      <a:pt x="1" y="0"/>
                    </a:lnTo>
                    <a:lnTo>
                      <a:pt x="2" y="0"/>
                    </a:lnTo>
                    <a:lnTo>
                      <a:pt x="2" y="0"/>
                    </a:lnTo>
                    <a:lnTo>
                      <a:pt x="3" y="0"/>
                    </a:lnTo>
                    <a:lnTo>
                      <a:pt x="3" y="1"/>
                    </a:lnTo>
                    <a:lnTo>
                      <a:pt x="3" y="1"/>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46" name="Freeform 253"/>
              <p:cNvSpPr>
                <a:spLocks/>
              </p:cNvSpPr>
              <p:nvPr/>
            </p:nvSpPr>
            <p:spPr bwMode="auto">
              <a:xfrm>
                <a:off x="6769100" y="4230689"/>
                <a:ext cx="3175" cy="1588"/>
              </a:xfrm>
              <a:custGeom>
                <a:avLst/>
                <a:gdLst>
                  <a:gd name="T0" fmla="*/ 3 w 3"/>
                  <a:gd name="T1" fmla="*/ 1 h 4"/>
                  <a:gd name="T2" fmla="*/ 3 w 3"/>
                  <a:gd name="T3" fmla="*/ 3 h 4"/>
                  <a:gd name="T4" fmla="*/ 3 w 3"/>
                  <a:gd name="T5" fmla="*/ 3 h 4"/>
                  <a:gd name="T6" fmla="*/ 3 w 3"/>
                  <a:gd name="T7" fmla="*/ 4 h 4"/>
                  <a:gd name="T8" fmla="*/ 2 w 3"/>
                  <a:gd name="T9" fmla="*/ 4 h 4"/>
                  <a:gd name="T10" fmla="*/ 1 w 3"/>
                  <a:gd name="T11" fmla="*/ 4 h 4"/>
                  <a:gd name="T12" fmla="*/ 1 w 3"/>
                  <a:gd name="T13" fmla="*/ 3 h 4"/>
                  <a:gd name="T14" fmla="*/ 0 w 3"/>
                  <a:gd name="T15" fmla="*/ 3 h 4"/>
                  <a:gd name="T16" fmla="*/ 0 w 3"/>
                  <a:gd name="T17" fmla="*/ 1 h 4"/>
                  <a:gd name="T18" fmla="*/ 0 w 3"/>
                  <a:gd name="T19" fmla="*/ 0 h 4"/>
                  <a:gd name="T20" fmla="*/ 1 w 3"/>
                  <a:gd name="T21" fmla="*/ 0 h 4"/>
                  <a:gd name="T22" fmla="*/ 1 w 3"/>
                  <a:gd name="T23" fmla="*/ 0 h 4"/>
                  <a:gd name="T24" fmla="*/ 2 w 3"/>
                  <a:gd name="T25" fmla="*/ 0 h 4"/>
                  <a:gd name="T26" fmla="*/ 3 w 3"/>
                  <a:gd name="T27" fmla="*/ 0 h 4"/>
                  <a:gd name="T28" fmla="*/ 3 w 3"/>
                  <a:gd name="T29" fmla="*/ 0 h 4"/>
                  <a:gd name="T30" fmla="*/ 3 w 3"/>
                  <a:gd name="T31" fmla="*/ 1 h 4"/>
                  <a:gd name="T32" fmla="*/ 3 w 3"/>
                  <a:gd name="T33" fmla="*/ 1 h 4"/>
                  <a:gd name="T34" fmla="*/ 3 w 3"/>
                  <a:gd name="T35"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 h="4">
                    <a:moveTo>
                      <a:pt x="3" y="1"/>
                    </a:moveTo>
                    <a:lnTo>
                      <a:pt x="3" y="3"/>
                    </a:lnTo>
                    <a:lnTo>
                      <a:pt x="3" y="3"/>
                    </a:lnTo>
                    <a:lnTo>
                      <a:pt x="3" y="4"/>
                    </a:lnTo>
                    <a:lnTo>
                      <a:pt x="2" y="4"/>
                    </a:lnTo>
                    <a:lnTo>
                      <a:pt x="1" y="4"/>
                    </a:lnTo>
                    <a:lnTo>
                      <a:pt x="1" y="3"/>
                    </a:lnTo>
                    <a:lnTo>
                      <a:pt x="0" y="3"/>
                    </a:lnTo>
                    <a:lnTo>
                      <a:pt x="0" y="1"/>
                    </a:lnTo>
                    <a:lnTo>
                      <a:pt x="0" y="0"/>
                    </a:lnTo>
                    <a:lnTo>
                      <a:pt x="1" y="0"/>
                    </a:lnTo>
                    <a:lnTo>
                      <a:pt x="1" y="0"/>
                    </a:lnTo>
                    <a:lnTo>
                      <a:pt x="2" y="0"/>
                    </a:lnTo>
                    <a:lnTo>
                      <a:pt x="3" y="0"/>
                    </a:lnTo>
                    <a:lnTo>
                      <a:pt x="3" y="0"/>
                    </a:lnTo>
                    <a:lnTo>
                      <a:pt x="3" y="1"/>
                    </a:lnTo>
                    <a:lnTo>
                      <a:pt x="3" y="1"/>
                    </a:lnTo>
                    <a:lnTo>
                      <a:pt x="3" y="1"/>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47" name="Freeform 254"/>
              <p:cNvSpPr>
                <a:spLocks/>
              </p:cNvSpPr>
              <p:nvPr/>
            </p:nvSpPr>
            <p:spPr bwMode="auto">
              <a:xfrm>
                <a:off x="6727825" y="4230689"/>
                <a:ext cx="3175" cy="1588"/>
              </a:xfrm>
              <a:custGeom>
                <a:avLst/>
                <a:gdLst>
                  <a:gd name="T0" fmla="*/ 3 w 3"/>
                  <a:gd name="T1" fmla="*/ 3 h 4"/>
                  <a:gd name="T2" fmla="*/ 3 w 3"/>
                  <a:gd name="T3" fmla="*/ 4 h 4"/>
                  <a:gd name="T4" fmla="*/ 2 w 3"/>
                  <a:gd name="T5" fmla="*/ 4 h 4"/>
                  <a:gd name="T6" fmla="*/ 2 w 3"/>
                  <a:gd name="T7" fmla="*/ 4 h 4"/>
                  <a:gd name="T8" fmla="*/ 1 w 3"/>
                  <a:gd name="T9" fmla="*/ 4 h 4"/>
                  <a:gd name="T10" fmla="*/ 0 w 3"/>
                  <a:gd name="T11" fmla="*/ 4 h 4"/>
                  <a:gd name="T12" fmla="*/ 0 w 3"/>
                  <a:gd name="T13" fmla="*/ 4 h 4"/>
                  <a:gd name="T14" fmla="*/ 0 w 3"/>
                  <a:gd name="T15" fmla="*/ 4 h 4"/>
                  <a:gd name="T16" fmla="*/ 0 w 3"/>
                  <a:gd name="T17" fmla="*/ 3 h 4"/>
                  <a:gd name="T18" fmla="*/ 0 w 3"/>
                  <a:gd name="T19" fmla="*/ 1 h 4"/>
                  <a:gd name="T20" fmla="*/ 1 w 3"/>
                  <a:gd name="T21" fmla="*/ 1 h 4"/>
                  <a:gd name="T22" fmla="*/ 1 w 3"/>
                  <a:gd name="T23" fmla="*/ 0 h 4"/>
                  <a:gd name="T24" fmla="*/ 2 w 3"/>
                  <a:gd name="T25" fmla="*/ 0 h 4"/>
                  <a:gd name="T26" fmla="*/ 3 w 3"/>
                  <a:gd name="T27" fmla="*/ 0 h 4"/>
                  <a:gd name="T28" fmla="*/ 3 w 3"/>
                  <a:gd name="T29" fmla="*/ 1 h 4"/>
                  <a:gd name="T30" fmla="*/ 3 w 3"/>
                  <a:gd name="T31" fmla="*/ 1 h 4"/>
                  <a:gd name="T32" fmla="*/ 3 w 3"/>
                  <a:gd name="T33" fmla="*/ 3 h 4"/>
                  <a:gd name="T34" fmla="*/ 3 w 3"/>
                  <a:gd name="T35"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 h="4">
                    <a:moveTo>
                      <a:pt x="3" y="3"/>
                    </a:moveTo>
                    <a:lnTo>
                      <a:pt x="3" y="4"/>
                    </a:lnTo>
                    <a:lnTo>
                      <a:pt x="2" y="4"/>
                    </a:lnTo>
                    <a:lnTo>
                      <a:pt x="2" y="4"/>
                    </a:lnTo>
                    <a:lnTo>
                      <a:pt x="1" y="4"/>
                    </a:lnTo>
                    <a:lnTo>
                      <a:pt x="0" y="4"/>
                    </a:lnTo>
                    <a:lnTo>
                      <a:pt x="0" y="4"/>
                    </a:lnTo>
                    <a:lnTo>
                      <a:pt x="0" y="4"/>
                    </a:lnTo>
                    <a:lnTo>
                      <a:pt x="0" y="3"/>
                    </a:lnTo>
                    <a:lnTo>
                      <a:pt x="0" y="1"/>
                    </a:lnTo>
                    <a:lnTo>
                      <a:pt x="1" y="1"/>
                    </a:lnTo>
                    <a:lnTo>
                      <a:pt x="1" y="0"/>
                    </a:lnTo>
                    <a:lnTo>
                      <a:pt x="2" y="0"/>
                    </a:lnTo>
                    <a:lnTo>
                      <a:pt x="3" y="0"/>
                    </a:lnTo>
                    <a:lnTo>
                      <a:pt x="3" y="1"/>
                    </a:lnTo>
                    <a:lnTo>
                      <a:pt x="3" y="1"/>
                    </a:lnTo>
                    <a:lnTo>
                      <a:pt x="3" y="3"/>
                    </a:lnTo>
                    <a:lnTo>
                      <a:pt x="3" y="3"/>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48" name="Freeform 255"/>
              <p:cNvSpPr>
                <a:spLocks/>
              </p:cNvSpPr>
              <p:nvPr/>
            </p:nvSpPr>
            <p:spPr bwMode="auto">
              <a:xfrm>
                <a:off x="6697663" y="4197351"/>
                <a:ext cx="3175" cy="3175"/>
              </a:xfrm>
              <a:custGeom>
                <a:avLst/>
                <a:gdLst>
                  <a:gd name="T0" fmla="*/ 3 w 3"/>
                  <a:gd name="T1" fmla="*/ 2 h 3"/>
                  <a:gd name="T2" fmla="*/ 3 w 3"/>
                  <a:gd name="T3" fmla="*/ 3 h 3"/>
                  <a:gd name="T4" fmla="*/ 3 w 3"/>
                  <a:gd name="T5" fmla="*/ 3 h 3"/>
                  <a:gd name="T6" fmla="*/ 2 w 3"/>
                  <a:gd name="T7" fmla="*/ 3 h 3"/>
                  <a:gd name="T8" fmla="*/ 2 w 3"/>
                  <a:gd name="T9" fmla="*/ 3 h 3"/>
                  <a:gd name="T10" fmla="*/ 1 w 3"/>
                  <a:gd name="T11" fmla="*/ 3 h 3"/>
                  <a:gd name="T12" fmla="*/ 1 w 3"/>
                  <a:gd name="T13" fmla="*/ 2 h 3"/>
                  <a:gd name="T14" fmla="*/ 0 w 3"/>
                  <a:gd name="T15" fmla="*/ 2 h 3"/>
                  <a:gd name="T16" fmla="*/ 0 w 3"/>
                  <a:gd name="T17" fmla="*/ 1 h 3"/>
                  <a:gd name="T18" fmla="*/ 0 w 3"/>
                  <a:gd name="T19" fmla="*/ 0 h 3"/>
                  <a:gd name="T20" fmla="*/ 1 w 3"/>
                  <a:gd name="T21" fmla="*/ 0 h 3"/>
                  <a:gd name="T22" fmla="*/ 1 w 3"/>
                  <a:gd name="T23" fmla="*/ 0 h 3"/>
                  <a:gd name="T24" fmla="*/ 2 w 3"/>
                  <a:gd name="T25" fmla="*/ 0 h 3"/>
                  <a:gd name="T26" fmla="*/ 3 w 3"/>
                  <a:gd name="T27" fmla="*/ 0 h 3"/>
                  <a:gd name="T28" fmla="*/ 3 w 3"/>
                  <a:gd name="T29" fmla="*/ 1 h 3"/>
                  <a:gd name="T30" fmla="*/ 3 w 3"/>
                  <a:gd name="T31" fmla="*/ 1 h 3"/>
                  <a:gd name="T32" fmla="*/ 3 w 3"/>
                  <a:gd name="T33" fmla="*/ 2 h 3"/>
                  <a:gd name="T34" fmla="*/ 3 w 3"/>
                  <a:gd name="T35"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 h="3">
                    <a:moveTo>
                      <a:pt x="3" y="2"/>
                    </a:moveTo>
                    <a:lnTo>
                      <a:pt x="3" y="3"/>
                    </a:lnTo>
                    <a:lnTo>
                      <a:pt x="3" y="3"/>
                    </a:lnTo>
                    <a:lnTo>
                      <a:pt x="2" y="3"/>
                    </a:lnTo>
                    <a:lnTo>
                      <a:pt x="2" y="3"/>
                    </a:lnTo>
                    <a:lnTo>
                      <a:pt x="1" y="3"/>
                    </a:lnTo>
                    <a:lnTo>
                      <a:pt x="1" y="2"/>
                    </a:lnTo>
                    <a:lnTo>
                      <a:pt x="0" y="2"/>
                    </a:lnTo>
                    <a:lnTo>
                      <a:pt x="0" y="1"/>
                    </a:lnTo>
                    <a:lnTo>
                      <a:pt x="0" y="0"/>
                    </a:lnTo>
                    <a:lnTo>
                      <a:pt x="1" y="0"/>
                    </a:lnTo>
                    <a:lnTo>
                      <a:pt x="1" y="0"/>
                    </a:lnTo>
                    <a:lnTo>
                      <a:pt x="2" y="0"/>
                    </a:lnTo>
                    <a:lnTo>
                      <a:pt x="3" y="0"/>
                    </a:lnTo>
                    <a:lnTo>
                      <a:pt x="3" y="1"/>
                    </a:lnTo>
                    <a:lnTo>
                      <a:pt x="3" y="1"/>
                    </a:lnTo>
                    <a:lnTo>
                      <a:pt x="3" y="2"/>
                    </a:lnTo>
                    <a:lnTo>
                      <a:pt x="3" y="2"/>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49" name="Freeform 256"/>
              <p:cNvSpPr>
                <a:spLocks/>
              </p:cNvSpPr>
              <p:nvPr/>
            </p:nvSpPr>
            <p:spPr bwMode="auto">
              <a:xfrm>
                <a:off x="6677025" y="4200526"/>
                <a:ext cx="1588" cy="1588"/>
              </a:xfrm>
              <a:custGeom>
                <a:avLst/>
                <a:gdLst>
                  <a:gd name="T0" fmla="*/ 3 w 3"/>
                  <a:gd name="T1" fmla="*/ 3 h 4"/>
                  <a:gd name="T2" fmla="*/ 3 w 3"/>
                  <a:gd name="T3" fmla="*/ 4 h 4"/>
                  <a:gd name="T4" fmla="*/ 2 w 3"/>
                  <a:gd name="T5" fmla="*/ 4 h 4"/>
                  <a:gd name="T6" fmla="*/ 2 w 3"/>
                  <a:gd name="T7" fmla="*/ 4 h 4"/>
                  <a:gd name="T8" fmla="*/ 1 w 3"/>
                  <a:gd name="T9" fmla="*/ 4 h 4"/>
                  <a:gd name="T10" fmla="*/ 1 w 3"/>
                  <a:gd name="T11" fmla="*/ 4 h 4"/>
                  <a:gd name="T12" fmla="*/ 1 w 3"/>
                  <a:gd name="T13" fmla="*/ 3 h 4"/>
                  <a:gd name="T14" fmla="*/ 0 w 3"/>
                  <a:gd name="T15" fmla="*/ 3 h 4"/>
                  <a:gd name="T16" fmla="*/ 0 w 3"/>
                  <a:gd name="T17" fmla="*/ 1 h 4"/>
                  <a:gd name="T18" fmla="*/ 0 w 3"/>
                  <a:gd name="T19" fmla="*/ 0 h 4"/>
                  <a:gd name="T20" fmla="*/ 1 w 3"/>
                  <a:gd name="T21" fmla="*/ 0 h 4"/>
                  <a:gd name="T22" fmla="*/ 1 w 3"/>
                  <a:gd name="T23" fmla="*/ 0 h 4"/>
                  <a:gd name="T24" fmla="*/ 2 w 3"/>
                  <a:gd name="T25" fmla="*/ 0 h 4"/>
                  <a:gd name="T26" fmla="*/ 3 w 3"/>
                  <a:gd name="T27" fmla="*/ 0 h 4"/>
                  <a:gd name="T28" fmla="*/ 3 w 3"/>
                  <a:gd name="T29" fmla="*/ 1 h 4"/>
                  <a:gd name="T30" fmla="*/ 3 w 3"/>
                  <a:gd name="T31" fmla="*/ 1 h 4"/>
                  <a:gd name="T32" fmla="*/ 3 w 3"/>
                  <a:gd name="T33" fmla="*/ 3 h 4"/>
                  <a:gd name="T34" fmla="*/ 3 w 3"/>
                  <a:gd name="T35"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 h="4">
                    <a:moveTo>
                      <a:pt x="3" y="3"/>
                    </a:moveTo>
                    <a:lnTo>
                      <a:pt x="3" y="4"/>
                    </a:lnTo>
                    <a:lnTo>
                      <a:pt x="2" y="4"/>
                    </a:lnTo>
                    <a:lnTo>
                      <a:pt x="2" y="4"/>
                    </a:lnTo>
                    <a:lnTo>
                      <a:pt x="1" y="4"/>
                    </a:lnTo>
                    <a:lnTo>
                      <a:pt x="1" y="4"/>
                    </a:lnTo>
                    <a:lnTo>
                      <a:pt x="1" y="3"/>
                    </a:lnTo>
                    <a:lnTo>
                      <a:pt x="0" y="3"/>
                    </a:lnTo>
                    <a:lnTo>
                      <a:pt x="0" y="1"/>
                    </a:lnTo>
                    <a:lnTo>
                      <a:pt x="0" y="0"/>
                    </a:lnTo>
                    <a:lnTo>
                      <a:pt x="1" y="0"/>
                    </a:lnTo>
                    <a:lnTo>
                      <a:pt x="1" y="0"/>
                    </a:lnTo>
                    <a:lnTo>
                      <a:pt x="2" y="0"/>
                    </a:lnTo>
                    <a:lnTo>
                      <a:pt x="3" y="0"/>
                    </a:lnTo>
                    <a:lnTo>
                      <a:pt x="3" y="1"/>
                    </a:lnTo>
                    <a:lnTo>
                      <a:pt x="3" y="1"/>
                    </a:lnTo>
                    <a:lnTo>
                      <a:pt x="3" y="3"/>
                    </a:lnTo>
                    <a:lnTo>
                      <a:pt x="3" y="3"/>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50" name="Freeform 257"/>
              <p:cNvSpPr>
                <a:spLocks/>
              </p:cNvSpPr>
              <p:nvPr/>
            </p:nvSpPr>
            <p:spPr bwMode="auto">
              <a:xfrm>
                <a:off x="6686550" y="4213226"/>
                <a:ext cx="3175" cy="3175"/>
              </a:xfrm>
              <a:custGeom>
                <a:avLst/>
                <a:gdLst>
                  <a:gd name="T0" fmla="*/ 3 w 3"/>
                  <a:gd name="T1" fmla="*/ 1 h 3"/>
                  <a:gd name="T2" fmla="*/ 3 w 3"/>
                  <a:gd name="T3" fmla="*/ 2 h 3"/>
                  <a:gd name="T4" fmla="*/ 2 w 3"/>
                  <a:gd name="T5" fmla="*/ 2 h 3"/>
                  <a:gd name="T6" fmla="*/ 2 w 3"/>
                  <a:gd name="T7" fmla="*/ 3 h 3"/>
                  <a:gd name="T8" fmla="*/ 1 w 3"/>
                  <a:gd name="T9" fmla="*/ 3 h 3"/>
                  <a:gd name="T10" fmla="*/ 0 w 3"/>
                  <a:gd name="T11" fmla="*/ 3 h 3"/>
                  <a:gd name="T12" fmla="*/ 0 w 3"/>
                  <a:gd name="T13" fmla="*/ 2 h 3"/>
                  <a:gd name="T14" fmla="*/ 0 w 3"/>
                  <a:gd name="T15" fmla="*/ 2 h 3"/>
                  <a:gd name="T16" fmla="*/ 0 w 3"/>
                  <a:gd name="T17" fmla="*/ 1 h 3"/>
                  <a:gd name="T18" fmla="*/ 0 w 3"/>
                  <a:gd name="T19" fmla="*/ 0 h 3"/>
                  <a:gd name="T20" fmla="*/ 1 w 3"/>
                  <a:gd name="T21" fmla="*/ 0 h 3"/>
                  <a:gd name="T22" fmla="*/ 1 w 3"/>
                  <a:gd name="T23" fmla="*/ 0 h 3"/>
                  <a:gd name="T24" fmla="*/ 2 w 3"/>
                  <a:gd name="T25" fmla="*/ 0 h 3"/>
                  <a:gd name="T26" fmla="*/ 3 w 3"/>
                  <a:gd name="T27" fmla="*/ 0 h 3"/>
                  <a:gd name="T28" fmla="*/ 3 w 3"/>
                  <a:gd name="T29" fmla="*/ 0 h 3"/>
                  <a:gd name="T30" fmla="*/ 3 w 3"/>
                  <a:gd name="T31" fmla="*/ 0 h 3"/>
                  <a:gd name="T32" fmla="*/ 3 w 3"/>
                  <a:gd name="T33" fmla="*/ 1 h 3"/>
                  <a:gd name="T34" fmla="*/ 3 w 3"/>
                  <a:gd name="T35"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 h="3">
                    <a:moveTo>
                      <a:pt x="3" y="1"/>
                    </a:moveTo>
                    <a:lnTo>
                      <a:pt x="3" y="2"/>
                    </a:lnTo>
                    <a:lnTo>
                      <a:pt x="2" y="2"/>
                    </a:lnTo>
                    <a:lnTo>
                      <a:pt x="2" y="3"/>
                    </a:lnTo>
                    <a:lnTo>
                      <a:pt x="1" y="3"/>
                    </a:lnTo>
                    <a:lnTo>
                      <a:pt x="0" y="3"/>
                    </a:lnTo>
                    <a:lnTo>
                      <a:pt x="0" y="2"/>
                    </a:lnTo>
                    <a:lnTo>
                      <a:pt x="0" y="2"/>
                    </a:lnTo>
                    <a:lnTo>
                      <a:pt x="0" y="1"/>
                    </a:lnTo>
                    <a:lnTo>
                      <a:pt x="0" y="0"/>
                    </a:lnTo>
                    <a:lnTo>
                      <a:pt x="1" y="0"/>
                    </a:lnTo>
                    <a:lnTo>
                      <a:pt x="1" y="0"/>
                    </a:lnTo>
                    <a:lnTo>
                      <a:pt x="2" y="0"/>
                    </a:lnTo>
                    <a:lnTo>
                      <a:pt x="3" y="0"/>
                    </a:lnTo>
                    <a:lnTo>
                      <a:pt x="3" y="0"/>
                    </a:lnTo>
                    <a:lnTo>
                      <a:pt x="3" y="0"/>
                    </a:lnTo>
                    <a:lnTo>
                      <a:pt x="3" y="1"/>
                    </a:lnTo>
                    <a:lnTo>
                      <a:pt x="3" y="1"/>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52" name="Freeform 259"/>
              <p:cNvSpPr>
                <a:spLocks/>
              </p:cNvSpPr>
              <p:nvPr/>
            </p:nvSpPr>
            <p:spPr bwMode="auto">
              <a:xfrm>
                <a:off x="6629400" y="3983039"/>
                <a:ext cx="493713" cy="393700"/>
              </a:xfrm>
              <a:custGeom>
                <a:avLst/>
                <a:gdLst>
                  <a:gd name="T0" fmla="*/ 574 w 623"/>
                  <a:gd name="T1" fmla="*/ 457 h 496"/>
                  <a:gd name="T2" fmla="*/ 557 w 623"/>
                  <a:gd name="T3" fmla="*/ 465 h 496"/>
                  <a:gd name="T4" fmla="*/ 526 w 623"/>
                  <a:gd name="T5" fmla="*/ 477 h 496"/>
                  <a:gd name="T6" fmla="*/ 485 w 623"/>
                  <a:gd name="T7" fmla="*/ 488 h 496"/>
                  <a:gd name="T8" fmla="*/ 437 w 623"/>
                  <a:gd name="T9" fmla="*/ 493 h 496"/>
                  <a:gd name="T10" fmla="*/ 390 w 623"/>
                  <a:gd name="T11" fmla="*/ 496 h 496"/>
                  <a:gd name="T12" fmla="*/ 354 w 623"/>
                  <a:gd name="T13" fmla="*/ 495 h 496"/>
                  <a:gd name="T14" fmla="*/ 334 w 623"/>
                  <a:gd name="T15" fmla="*/ 493 h 496"/>
                  <a:gd name="T16" fmla="*/ 337 w 623"/>
                  <a:gd name="T17" fmla="*/ 486 h 496"/>
                  <a:gd name="T18" fmla="*/ 368 w 623"/>
                  <a:gd name="T19" fmla="*/ 439 h 496"/>
                  <a:gd name="T20" fmla="*/ 404 w 623"/>
                  <a:gd name="T21" fmla="*/ 365 h 496"/>
                  <a:gd name="T22" fmla="*/ 417 w 623"/>
                  <a:gd name="T23" fmla="*/ 285 h 496"/>
                  <a:gd name="T24" fmla="*/ 405 w 623"/>
                  <a:gd name="T25" fmla="*/ 240 h 496"/>
                  <a:gd name="T26" fmla="*/ 393 w 623"/>
                  <a:gd name="T27" fmla="*/ 226 h 496"/>
                  <a:gd name="T28" fmla="*/ 378 w 623"/>
                  <a:gd name="T29" fmla="*/ 214 h 496"/>
                  <a:gd name="T30" fmla="*/ 359 w 623"/>
                  <a:gd name="T31" fmla="*/ 205 h 496"/>
                  <a:gd name="T32" fmla="*/ 334 w 623"/>
                  <a:gd name="T33" fmla="*/ 197 h 496"/>
                  <a:gd name="T34" fmla="*/ 306 w 623"/>
                  <a:gd name="T35" fmla="*/ 191 h 496"/>
                  <a:gd name="T36" fmla="*/ 272 w 623"/>
                  <a:gd name="T37" fmla="*/ 188 h 496"/>
                  <a:gd name="T38" fmla="*/ 235 w 623"/>
                  <a:gd name="T39" fmla="*/ 186 h 496"/>
                  <a:gd name="T40" fmla="*/ 198 w 623"/>
                  <a:gd name="T41" fmla="*/ 183 h 496"/>
                  <a:gd name="T42" fmla="*/ 164 w 623"/>
                  <a:gd name="T43" fmla="*/ 180 h 496"/>
                  <a:gd name="T44" fmla="*/ 128 w 623"/>
                  <a:gd name="T45" fmla="*/ 174 h 496"/>
                  <a:gd name="T46" fmla="*/ 92 w 623"/>
                  <a:gd name="T47" fmla="*/ 166 h 496"/>
                  <a:gd name="T48" fmla="*/ 60 w 623"/>
                  <a:gd name="T49" fmla="*/ 158 h 496"/>
                  <a:gd name="T50" fmla="*/ 33 w 623"/>
                  <a:gd name="T51" fmla="*/ 151 h 496"/>
                  <a:gd name="T52" fmla="*/ 13 w 623"/>
                  <a:gd name="T53" fmla="*/ 145 h 496"/>
                  <a:gd name="T54" fmla="*/ 1 w 623"/>
                  <a:gd name="T55" fmla="*/ 142 h 496"/>
                  <a:gd name="T56" fmla="*/ 1 w 623"/>
                  <a:gd name="T57" fmla="*/ 141 h 496"/>
                  <a:gd name="T58" fmla="*/ 7 w 623"/>
                  <a:gd name="T59" fmla="*/ 130 h 496"/>
                  <a:gd name="T60" fmla="*/ 21 w 623"/>
                  <a:gd name="T61" fmla="*/ 112 h 496"/>
                  <a:gd name="T62" fmla="*/ 42 w 623"/>
                  <a:gd name="T63" fmla="*/ 90 h 496"/>
                  <a:gd name="T64" fmla="*/ 71 w 623"/>
                  <a:gd name="T65" fmla="*/ 66 h 496"/>
                  <a:gd name="T66" fmla="*/ 109 w 623"/>
                  <a:gd name="T67" fmla="*/ 43 h 496"/>
                  <a:gd name="T68" fmla="*/ 156 w 623"/>
                  <a:gd name="T69" fmla="*/ 23 h 496"/>
                  <a:gd name="T70" fmla="*/ 212 w 623"/>
                  <a:gd name="T71" fmla="*/ 10 h 496"/>
                  <a:gd name="T72" fmla="*/ 271 w 623"/>
                  <a:gd name="T73" fmla="*/ 7 h 496"/>
                  <a:gd name="T74" fmla="*/ 284 w 623"/>
                  <a:gd name="T75" fmla="*/ 9 h 496"/>
                  <a:gd name="T76" fmla="*/ 277 w 623"/>
                  <a:gd name="T77" fmla="*/ 12 h 496"/>
                  <a:gd name="T78" fmla="*/ 287 w 623"/>
                  <a:gd name="T79" fmla="*/ 9 h 496"/>
                  <a:gd name="T80" fmla="*/ 332 w 623"/>
                  <a:gd name="T81" fmla="*/ 4 h 496"/>
                  <a:gd name="T82" fmla="*/ 371 w 623"/>
                  <a:gd name="T83" fmla="*/ 0 h 496"/>
                  <a:gd name="T84" fmla="*/ 408 w 623"/>
                  <a:gd name="T85" fmla="*/ 0 h 496"/>
                  <a:gd name="T86" fmla="*/ 442 w 623"/>
                  <a:gd name="T87" fmla="*/ 5 h 496"/>
                  <a:gd name="T88" fmla="*/ 473 w 623"/>
                  <a:gd name="T89" fmla="*/ 12 h 496"/>
                  <a:gd name="T90" fmla="*/ 502 w 623"/>
                  <a:gd name="T91" fmla="*/ 22 h 496"/>
                  <a:gd name="T92" fmla="*/ 527 w 623"/>
                  <a:gd name="T93" fmla="*/ 36 h 496"/>
                  <a:gd name="T94" fmla="*/ 550 w 623"/>
                  <a:gd name="T95" fmla="*/ 53 h 496"/>
                  <a:gd name="T96" fmla="*/ 579 w 623"/>
                  <a:gd name="T97" fmla="*/ 84 h 496"/>
                  <a:gd name="T98" fmla="*/ 605 w 623"/>
                  <a:gd name="T99" fmla="*/ 135 h 496"/>
                  <a:gd name="T100" fmla="*/ 620 w 623"/>
                  <a:gd name="T101" fmla="*/ 197 h 496"/>
                  <a:gd name="T102" fmla="*/ 621 w 623"/>
                  <a:gd name="T103" fmla="*/ 270 h 496"/>
                  <a:gd name="T104" fmla="*/ 612 w 623"/>
                  <a:gd name="T105" fmla="*/ 336 h 496"/>
                  <a:gd name="T106" fmla="*/ 600 w 623"/>
                  <a:gd name="T107" fmla="*/ 386 h 496"/>
                  <a:gd name="T108" fmla="*/ 587 w 623"/>
                  <a:gd name="T109" fmla="*/ 428 h 496"/>
                  <a:gd name="T110" fmla="*/ 578 w 623"/>
                  <a:gd name="T111" fmla="*/ 452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23" h="496">
                    <a:moveTo>
                      <a:pt x="576" y="455"/>
                    </a:moveTo>
                    <a:lnTo>
                      <a:pt x="574" y="457"/>
                    </a:lnTo>
                    <a:lnTo>
                      <a:pt x="567" y="460"/>
                    </a:lnTo>
                    <a:lnTo>
                      <a:pt x="557" y="465"/>
                    </a:lnTo>
                    <a:lnTo>
                      <a:pt x="543" y="470"/>
                    </a:lnTo>
                    <a:lnTo>
                      <a:pt x="526" y="477"/>
                    </a:lnTo>
                    <a:lnTo>
                      <a:pt x="506" y="483"/>
                    </a:lnTo>
                    <a:lnTo>
                      <a:pt x="485" y="488"/>
                    </a:lnTo>
                    <a:lnTo>
                      <a:pt x="464" y="491"/>
                    </a:lnTo>
                    <a:lnTo>
                      <a:pt x="437" y="493"/>
                    </a:lnTo>
                    <a:lnTo>
                      <a:pt x="413" y="496"/>
                    </a:lnTo>
                    <a:lnTo>
                      <a:pt x="390" y="496"/>
                    </a:lnTo>
                    <a:lnTo>
                      <a:pt x="370" y="496"/>
                    </a:lnTo>
                    <a:lnTo>
                      <a:pt x="354" y="495"/>
                    </a:lnTo>
                    <a:lnTo>
                      <a:pt x="343" y="495"/>
                    </a:lnTo>
                    <a:lnTo>
                      <a:pt x="334" y="493"/>
                    </a:lnTo>
                    <a:lnTo>
                      <a:pt x="332" y="493"/>
                    </a:lnTo>
                    <a:lnTo>
                      <a:pt x="337" y="486"/>
                    </a:lnTo>
                    <a:lnTo>
                      <a:pt x="351" y="468"/>
                    </a:lnTo>
                    <a:lnTo>
                      <a:pt x="368" y="439"/>
                    </a:lnTo>
                    <a:lnTo>
                      <a:pt x="386" y="405"/>
                    </a:lnTo>
                    <a:lnTo>
                      <a:pt x="404" y="365"/>
                    </a:lnTo>
                    <a:lnTo>
                      <a:pt x="415" y="325"/>
                    </a:lnTo>
                    <a:lnTo>
                      <a:pt x="417" y="285"/>
                    </a:lnTo>
                    <a:lnTo>
                      <a:pt x="409" y="248"/>
                    </a:lnTo>
                    <a:lnTo>
                      <a:pt x="405" y="240"/>
                    </a:lnTo>
                    <a:lnTo>
                      <a:pt x="400" y="233"/>
                    </a:lnTo>
                    <a:lnTo>
                      <a:pt x="393" y="226"/>
                    </a:lnTo>
                    <a:lnTo>
                      <a:pt x="386" y="220"/>
                    </a:lnTo>
                    <a:lnTo>
                      <a:pt x="378" y="214"/>
                    </a:lnTo>
                    <a:lnTo>
                      <a:pt x="369" y="210"/>
                    </a:lnTo>
                    <a:lnTo>
                      <a:pt x="359" y="205"/>
                    </a:lnTo>
                    <a:lnTo>
                      <a:pt x="347" y="201"/>
                    </a:lnTo>
                    <a:lnTo>
                      <a:pt x="334" y="197"/>
                    </a:lnTo>
                    <a:lnTo>
                      <a:pt x="321" y="195"/>
                    </a:lnTo>
                    <a:lnTo>
                      <a:pt x="306" y="191"/>
                    </a:lnTo>
                    <a:lnTo>
                      <a:pt x="290" y="189"/>
                    </a:lnTo>
                    <a:lnTo>
                      <a:pt x="272" y="188"/>
                    </a:lnTo>
                    <a:lnTo>
                      <a:pt x="254" y="186"/>
                    </a:lnTo>
                    <a:lnTo>
                      <a:pt x="235" y="186"/>
                    </a:lnTo>
                    <a:lnTo>
                      <a:pt x="215" y="185"/>
                    </a:lnTo>
                    <a:lnTo>
                      <a:pt x="198" y="183"/>
                    </a:lnTo>
                    <a:lnTo>
                      <a:pt x="181" y="182"/>
                    </a:lnTo>
                    <a:lnTo>
                      <a:pt x="164" y="180"/>
                    </a:lnTo>
                    <a:lnTo>
                      <a:pt x="145" y="176"/>
                    </a:lnTo>
                    <a:lnTo>
                      <a:pt x="128" y="174"/>
                    </a:lnTo>
                    <a:lnTo>
                      <a:pt x="110" y="170"/>
                    </a:lnTo>
                    <a:lnTo>
                      <a:pt x="92" y="166"/>
                    </a:lnTo>
                    <a:lnTo>
                      <a:pt x="76" y="163"/>
                    </a:lnTo>
                    <a:lnTo>
                      <a:pt x="60" y="158"/>
                    </a:lnTo>
                    <a:lnTo>
                      <a:pt x="46" y="155"/>
                    </a:lnTo>
                    <a:lnTo>
                      <a:pt x="33" y="151"/>
                    </a:lnTo>
                    <a:lnTo>
                      <a:pt x="22" y="148"/>
                    </a:lnTo>
                    <a:lnTo>
                      <a:pt x="13" y="145"/>
                    </a:lnTo>
                    <a:lnTo>
                      <a:pt x="6" y="144"/>
                    </a:lnTo>
                    <a:lnTo>
                      <a:pt x="1" y="142"/>
                    </a:lnTo>
                    <a:lnTo>
                      <a:pt x="0" y="142"/>
                    </a:lnTo>
                    <a:lnTo>
                      <a:pt x="1" y="141"/>
                    </a:lnTo>
                    <a:lnTo>
                      <a:pt x="4" y="136"/>
                    </a:lnTo>
                    <a:lnTo>
                      <a:pt x="7" y="130"/>
                    </a:lnTo>
                    <a:lnTo>
                      <a:pt x="13" y="122"/>
                    </a:lnTo>
                    <a:lnTo>
                      <a:pt x="21" y="112"/>
                    </a:lnTo>
                    <a:lnTo>
                      <a:pt x="30" y="102"/>
                    </a:lnTo>
                    <a:lnTo>
                      <a:pt x="42" y="90"/>
                    </a:lnTo>
                    <a:lnTo>
                      <a:pt x="56" y="77"/>
                    </a:lnTo>
                    <a:lnTo>
                      <a:pt x="71" y="66"/>
                    </a:lnTo>
                    <a:lnTo>
                      <a:pt x="88" y="53"/>
                    </a:lnTo>
                    <a:lnTo>
                      <a:pt x="109" y="43"/>
                    </a:lnTo>
                    <a:lnTo>
                      <a:pt x="130" y="32"/>
                    </a:lnTo>
                    <a:lnTo>
                      <a:pt x="156" y="23"/>
                    </a:lnTo>
                    <a:lnTo>
                      <a:pt x="182" y="16"/>
                    </a:lnTo>
                    <a:lnTo>
                      <a:pt x="212" y="10"/>
                    </a:lnTo>
                    <a:lnTo>
                      <a:pt x="245" y="8"/>
                    </a:lnTo>
                    <a:lnTo>
                      <a:pt x="271" y="7"/>
                    </a:lnTo>
                    <a:lnTo>
                      <a:pt x="283" y="8"/>
                    </a:lnTo>
                    <a:lnTo>
                      <a:pt x="284" y="9"/>
                    </a:lnTo>
                    <a:lnTo>
                      <a:pt x="280" y="10"/>
                    </a:lnTo>
                    <a:lnTo>
                      <a:pt x="277" y="12"/>
                    </a:lnTo>
                    <a:lnTo>
                      <a:pt x="277" y="12"/>
                    </a:lnTo>
                    <a:lnTo>
                      <a:pt x="287" y="9"/>
                    </a:lnTo>
                    <a:lnTo>
                      <a:pt x="311" y="6"/>
                    </a:lnTo>
                    <a:lnTo>
                      <a:pt x="332" y="4"/>
                    </a:lnTo>
                    <a:lnTo>
                      <a:pt x="352" y="1"/>
                    </a:lnTo>
                    <a:lnTo>
                      <a:pt x="371" y="0"/>
                    </a:lnTo>
                    <a:lnTo>
                      <a:pt x="390" y="0"/>
                    </a:lnTo>
                    <a:lnTo>
                      <a:pt x="408" y="0"/>
                    </a:lnTo>
                    <a:lnTo>
                      <a:pt x="426" y="2"/>
                    </a:lnTo>
                    <a:lnTo>
                      <a:pt x="442" y="5"/>
                    </a:lnTo>
                    <a:lnTo>
                      <a:pt x="458" y="8"/>
                    </a:lnTo>
                    <a:lnTo>
                      <a:pt x="473" y="12"/>
                    </a:lnTo>
                    <a:lnTo>
                      <a:pt x="488" y="16"/>
                    </a:lnTo>
                    <a:lnTo>
                      <a:pt x="502" y="22"/>
                    </a:lnTo>
                    <a:lnTo>
                      <a:pt x="514" y="29"/>
                    </a:lnTo>
                    <a:lnTo>
                      <a:pt x="527" y="36"/>
                    </a:lnTo>
                    <a:lnTo>
                      <a:pt x="538" y="44"/>
                    </a:lnTo>
                    <a:lnTo>
                      <a:pt x="550" y="53"/>
                    </a:lnTo>
                    <a:lnTo>
                      <a:pt x="560" y="62"/>
                    </a:lnTo>
                    <a:lnTo>
                      <a:pt x="579" y="84"/>
                    </a:lnTo>
                    <a:lnTo>
                      <a:pt x="594" y="108"/>
                    </a:lnTo>
                    <a:lnTo>
                      <a:pt x="605" y="135"/>
                    </a:lnTo>
                    <a:lnTo>
                      <a:pt x="615" y="165"/>
                    </a:lnTo>
                    <a:lnTo>
                      <a:pt x="620" y="197"/>
                    </a:lnTo>
                    <a:lnTo>
                      <a:pt x="623" y="233"/>
                    </a:lnTo>
                    <a:lnTo>
                      <a:pt x="621" y="270"/>
                    </a:lnTo>
                    <a:lnTo>
                      <a:pt x="617" y="310"/>
                    </a:lnTo>
                    <a:lnTo>
                      <a:pt x="612" y="336"/>
                    </a:lnTo>
                    <a:lnTo>
                      <a:pt x="606" y="362"/>
                    </a:lnTo>
                    <a:lnTo>
                      <a:pt x="600" y="386"/>
                    </a:lnTo>
                    <a:lnTo>
                      <a:pt x="593" y="408"/>
                    </a:lnTo>
                    <a:lnTo>
                      <a:pt x="587" y="428"/>
                    </a:lnTo>
                    <a:lnTo>
                      <a:pt x="581" y="443"/>
                    </a:lnTo>
                    <a:lnTo>
                      <a:pt x="578" y="452"/>
                    </a:lnTo>
                    <a:lnTo>
                      <a:pt x="576" y="455"/>
                    </a:lnTo>
                    <a:close/>
                  </a:path>
                </a:pathLst>
              </a:custGeom>
              <a:solidFill>
                <a:srgbClr val="59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53" name="Freeform 260"/>
              <p:cNvSpPr>
                <a:spLocks/>
              </p:cNvSpPr>
              <p:nvPr/>
            </p:nvSpPr>
            <p:spPr bwMode="auto">
              <a:xfrm>
                <a:off x="6673850" y="3981451"/>
                <a:ext cx="425450" cy="368300"/>
              </a:xfrm>
              <a:custGeom>
                <a:avLst/>
                <a:gdLst>
                  <a:gd name="T0" fmla="*/ 481 w 534"/>
                  <a:gd name="T1" fmla="*/ 429 h 464"/>
                  <a:gd name="T2" fmla="*/ 468 w 534"/>
                  <a:gd name="T3" fmla="*/ 435 h 464"/>
                  <a:gd name="T4" fmla="*/ 442 w 534"/>
                  <a:gd name="T5" fmla="*/ 446 h 464"/>
                  <a:gd name="T6" fmla="*/ 409 w 534"/>
                  <a:gd name="T7" fmla="*/ 456 h 464"/>
                  <a:gd name="T8" fmla="*/ 371 w 534"/>
                  <a:gd name="T9" fmla="*/ 463 h 464"/>
                  <a:gd name="T10" fmla="*/ 348 w 534"/>
                  <a:gd name="T11" fmla="*/ 464 h 464"/>
                  <a:gd name="T12" fmla="*/ 342 w 534"/>
                  <a:gd name="T13" fmla="*/ 462 h 464"/>
                  <a:gd name="T14" fmla="*/ 343 w 534"/>
                  <a:gd name="T15" fmla="*/ 460 h 464"/>
                  <a:gd name="T16" fmla="*/ 347 w 534"/>
                  <a:gd name="T17" fmla="*/ 454 h 464"/>
                  <a:gd name="T18" fmla="*/ 364 w 534"/>
                  <a:gd name="T19" fmla="*/ 410 h 464"/>
                  <a:gd name="T20" fmla="*/ 382 w 534"/>
                  <a:gd name="T21" fmla="*/ 341 h 464"/>
                  <a:gd name="T22" fmla="*/ 382 w 534"/>
                  <a:gd name="T23" fmla="*/ 264 h 464"/>
                  <a:gd name="T24" fmla="*/ 365 w 534"/>
                  <a:gd name="T25" fmla="*/ 220 h 464"/>
                  <a:gd name="T26" fmla="*/ 352 w 534"/>
                  <a:gd name="T27" fmla="*/ 204 h 464"/>
                  <a:gd name="T28" fmla="*/ 337 w 534"/>
                  <a:gd name="T29" fmla="*/ 190 h 464"/>
                  <a:gd name="T30" fmla="*/ 318 w 534"/>
                  <a:gd name="T31" fmla="*/ 177 h 464"/>
                  <a:gd name="T32" fmla="*/ 295 w 534"/>
                  <a:gd name="T33" fmla="*/ 168 h 464"/>
                  <a:gd name="T34" fmla="*/ 267 w 534"/>
                  <a:gd name="T35" fmla="*/ 161 h 464"/>
                  <a:gd name="T36" fmla="*/ 234 w 534"/>
                  <a:gd name="T37" fmla="*/ 157 h 464"/>
                  <a:gd name="T38" fmla="*/ 197 w 534"/>
                  <a:gd name="T39" fmla="*/ 155 h 464"/>
                  <a:gd name="T40" fmla="*/ 148 w 534"/>
                  <a:gd name="T41" fmla="*/ 157 h 464"/>
                  <a:gd name="T42" fmla="*/ 91 w 534"/>
                  <a:gd name="T43" fmla="*/ 151 h 464"/>
                  <a:gd name="T44" fmla="*/ 38 w 534"/>
                  <a:gd name="T45" fmla="*/ 140 h 464"/>
                  <a:gd name="T46" fmla="*/ 4 w 534"/>
                  <a:gd name="T47" fmla="*/ 132 h 464"/>
                  <a:gd name="T48" fmla="*/ 0 w 534"/>
                  <a:gd name="T49" fmla="*/ 130 h 464"/>
                  <a:gd name="T50" fmla="*/ 4 w 534"/>
                  <a:gd name="T51" fmla="*/ 122 h 464"/>
                  <a:gd name="T52" fmla="*/ 14 w 534"/>
                  <a:gd name="T53" fmla="*/ 107 h 464"/>
                  <a:gd name="T54" fmla="*/ 29 w 534"/>
                  <a:gd name="T55" fmla="*/ 87 h 464"/>
                  <a:gd name="T56" fmla="*/ 49 w 534"/>
                  <a:gd name="T57" fmla="*/ 68 h 464"/>
                  <a:gd name="T58" fmla="*/ 78 w 534"/>
                  <a:gd name="T59" fmla="*/ 48 h 464"/>
                  <a:gd name="T60" fmla="*/ 116 w 534"/>
                  <a:gd name="T61" fmla="*/ 31 h 464"/>
                  <a:gd name="T62" fmla="*/ 162 w 534"/>
                  <a:gd name="T63" fmla="*/ 19 h 464"/>
                  <a:gd name="T64" fmla="*/ 212 w 534"/>
                  <a:gd name="T65" fmla="*/ 16 h 464"/>
                  <a:gd name="T66" fmla="*/ 224 w 534"/>
                  <a:gd name="T67" fmla="*/ 16 h 464"/>
                  <a:gd name="T68" fmla="*/ 221 w 534"/>
                  <a:gd name="T69" fmla="*/ 15 h 464"/>
                  <a:gd name="T70" fmla="*/ 233 w 534"/>
                  <a:gd name="T71" fmla="*/ 11 h 464"/>
                  <a:gd name="T72" fmla="*/ 288 w 534"/>
                  <a:gd name="T73" fmla="*/ 2 h 464"/>
                  <a:gd name="T74" fmla="*/ 351 w 534"/>
                  <a:gd name="T75" fmla="*/ 2 h 464"/>
                  <a:gd name="T76" fmla="*/ 408 w 534"/>
                  <a:gd name="T77" fmla="*/ 17 h 464"/>
                  <a:gd name="T78" fmla="*/ 454 w 534"/>
                  <a:gd name="T79" fmla="*/ 44 h 464"/>
                  <a:gd name="T80" fmla="*/ 492 w 534"/>
                  <a:gd name="T81" fmla="*/ 83 h 464"/>
                  <a:gd name="T82" fmla="*/ 517 w 534"/>
                  <a:gd name="T83" fmla="*/ 132 h 464"/>
                  <a:gd name="T84" fmla="*/ 532 w 534"/>
                  <a:gd name="T85" fmla="*/ 192 h 464"/>
                  <a:gd name="T86" fmla="*/ 534 w 534"/>
                  <a:gd name="T87" fmla="*/ 260 h 464"/>
                  <a:gd name="T88" fmla="*/ 525 w 534"/>
                  <a:gd name="T89" fmla="*/ 321 h 464"/>
                  <a:gd name="T90" fmla="*/ 511 w 534"/>
                  <a:gd name="T91" fmla="*/ 366 h 464"/>
                  <a:gd name="T92" fmla="*/ 496 w 534"/>
                  <a:gd name="T93" fmla="*/ 403 h 464"/>
                  <a:gd name="T94" fmla="*/ 485 w 534"/>
                  <a:gd name="T95" fmla="*/ 424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34" h="464">
                    <a:moveTo>
                      <a:pt x="484" y="427"/>
                    </a:moveTo>
                    <a:lnTo>
                      <a:pt x="481" y="429"/>
                    </a:lnTo>
                    <a:lnTo>
                      <a:pt x="476" y="431"/>
                    </a:lnTo>
                    <a:lnTo>
                      <a:pt x="468" y="435"/>
                    </a:lnTo>
                    <a:lnTo>
                      <a:pt x="456" y="440"/>
                    </a:lnTo>
                    <a:lnTo>
                      <a:pt x="442" y="446"/>
                    </a:lnTo>
                    <a:lnTo>
                      <a:pt x="426" y="452"/>
                    </a:lnTo>
                    <a:lnTo>
                      <a:pt x="409" y="456"/>
                    </a:lnTo>
                    <a:lnTo>
                      <a:pt x="390" y="460"/>
                    </a:lnTo>
                    <a:lnTo>
                      <a:pt x="371" y="463"/>
                    </a:lnTo>
                    <a:lnTo>
                      <a:pt x="357" y="464"/>
                    </a:lnTo>
                    <a:lnTo>
                      <a:pt x="348" y="464"/>
                    </a:lnTo>
                    <a:lnTo>
                      <a:pt x="343" y="463"/>
                    </a:lnTo>
                    <a:lnTo>
                      <a:pt x="342" y="462"/>
                    </a:lnTo>
                    <a:lnTo>
                      <a:pt x="342" y="461"/>
                    </a:lnTo>
                    <a:lnTo>
                      <a:pt x="343" y="460"/>
                    </a:lnTo>
                    <a:lnTo>
                      <a:pt x="343" y="460"/>
                    </a:lnTo>
                    <a:lnTo>
                      <a:pt x="347" y="454"/>
                    </a:lnTo>
                    <a:lnTo>
                      <a:pt x="354" y="437"/>
                    </a:lnTo>
                    <a:lnTo>
                      <a:pt x="364" y="410"/>
                    </a:lnTo>
                    <a:lnTo>
                      <a:pt x="374" y="378"/>
                    </a:lnTo>
                    <a:lnTo>
                      <a:pt x="382" y="341"/>
                    </a:lnTo>
                    <a:lnTo>
                      <a:pt x="386" y="302"/>
                    </a:lnTo>
                    <a:lnTo>
                      <a:pt x="382" y="264"/>
                    </a:lnTo>
                    <a:lnTo>
                      <a:pt x="370" y="228"/>
                    </a:lnTo>
                    <a:lnTo>
                      <a:pt x="365" y="220"/>
                    </a:lnTo>
                    <a:lnTo>
                      <a:pt x="359" y="212"/>
                    </a:lnTo>
                    <a:lnTo>
                      <a:pt x="352" y="204"/>
                    </a:lnTo>
                    <a:lnTo>
                      <a:pt x="345" y="197"/>
                    </a:lnTo>
                    <a:lnTo>
                      <a:pt x="337" y="190"/>
                    </a:lnTo>
                    <a:lnTo>
                      <a:pt x="328" y="183"/>
                    </a:lnTo>
                    <a:lnTo>
                      <a:pt x="318" y="177"/>
                    </a:lnTo>
                    <a:lnTo>
                      <a:pt x="306" y="173"/>
                    </a:lnTo>
                    <a:lnTo>
                      <a:pt x="295" y="168"/>
                    </a:lnTo>
                    <a:lnTo>
                      <a:pt x="281" y="163"/>
                    </a:lnTo>
                    <a:lnTo>
                      <a:pt x="267" y="161"/>
                    </a:lnTo>
                    <a:lnTo>
                      <a:pt x="251" y="159"/>
                    </a:lnTo>
                    <a:lnTo>
                      <a:pt x="234" y="157"/>
                    </a:lnTo>
                    <a:lnTo>
                      <a:pt x="216" y="155"/>
                    </a:lnTo>
                    <a:lnTo>
                      <a:pt x="197" y="155"/>
                    </a:lnTo>
                    <a:lnTo>
                      <a:pt x="176" y="157"/>
                    </a:lnTo>
                    <a:lnTo>
                      <a:pt x="148" y="157"/>
                    </a:lnTo>
                    <a:lnTo>
                      <a:pt x="120" y="154"/>
                    </a:lnTo>
                    <a:lnTo>
                      <a:pt x="91" y="151"/>
                    </a:lnTo>
                    <a:lnTo>
                      <a:pt x="62" y="145"/>
                    </a:lnTo>
                    <a:lnTo>
                      <a:pt x="38" y="140"/>
                    </a:lnTo>
                    <a:lnTo>
                      <a:pt x="18" y="136"/>
                    </a:lnTo>
                    <a:lnTo>
                      <a:pt x="4" y="132"/>
                    </a:lnTo>
                    <a:lnTo>
                      <a:pt x="0" y="131"/>
                    </a:lnTo>
                    <a:lnTo>
                      <a:pt x="0" y="130"/>
                    </a:lnTo>
                    <a:lnTo>
                      <a:pt x="2" y="127"/>
                    </a:lnTo>
                    <a:lnTo>
                      <a:pt x="4" y="122"/>
                    </a:lnTo>
                    <a:lnTo>
                      <a:pt x="8" y="115"/>
                    </a:lnTo>
                    <a:lnTo>
                      <a:pt x="14" y="107"/>
                    </a:lnTo>
                    <a:lnTo>
                      <a:pt x="20" y="98"/>
                    </a:lnTo>
                    <a:lnTo>
                      <a:pt x="29" y="87"/>
                    </a:lnTo>
                    <a:lnTo>
                      <a:pt x="38" y="77"/>
                    </a:lnTo>
                    <a:lnTo>
                      <a:pt x="49" y="68"/>
                    </a:lnTo>
                    <a:lnTo>
                      <a:pt x="63" y="57"/>
                    </a:lnTo>
                    <a:lnTo>
                      <a:pt x="78" y="48"/>
                    </a:lnTo>
                    <a:lnTo>
                      <a:pt x="97" y="39"/>
                    </a:lnTo>
                    <a:lnTo>
                      <a:pt x="116" y="31"/>
                    </a:lnTo>
                    <a:lnTo>
                      <a:pt x="138" y="25"/>
                    </a:lnTo>
                    <a:lnTo>
                      <a:pt x="162" y="19"/>
                    </a:lnTo>
                    <a:lnTo>
                      <a:pt x="189" y="17"/>
                    </a:lnTo>
                    <a:lnTo>
                      <a:pt x="212" y="16"/>
                    </a:lnTo>
                    <a:lnTo>
                      <a:pt x="222" y="16"/>
                    </a:lnTo>
                    <a:lnTo>
                      <a:pt x="224" y="16"/>
                    </a:lnTo>
                    <a:lnTo>
                      <a:pt x="223" y="15"/>
                    </a:lnTo>
                    <a:lnTo>
                      <a:pt x="221" y="15"/>
                    </a:lnTo>
                    <a:lnTo>
                      <a:pt x="223" y="14"/>
                    </a:lnTo>
                    <a:lnTo>
                      <a:pt x="233" y="11"/>
                    </a:lnTo>
                    <a:lnTo>
                      <a:pt x="253" y="7"/>
                    </a:lnTo>
                    <a:lnTo>
                      <a:pt x="288" y="2"/>
                    </a:lnTo>
                    <a:lnTo>
                      <a:pt x="321" y="0"/>
                    </a:lnTo>
                    <a:lnTo>
                      <a:pt x="351" y="2"/>
                    </a:lnTo>
                    <a:lnTo>
                      <a:pt x="380" y="8"/>
                    </a:lnTo>
                    <a:lnTo>
                      <a:pt x="408" y="17"/>
                    </a:lnTo>
                    <a:lnTo>
                      <a:pt x="432" y="29"/>
                    </a:lnTo>
                    <a:lnTo>
                      <a:pt x="454" y="44"/>
                    </a:lnTo>
                    <a:lnTo>
                      <a:pt x="475" y="62"/>
                    </a:lnTo>
                    <a:lnTo>
                      <a:pt x="492" y="83"/>
                    </a:lnTo>
                    <a:lnTo>
                      <a:pt x="506" y="106"/>
                    </a:lnTo>
                    <a:lnTo>
                      <a:pt x="517" y="132"/>
                    </a:lnTo>
                    <a:lnTo>
                      <a:pt x="526" y="161"/>
                    </a:lnTo>
                    <a:lnTo>
                      <a:pt x="532" y="192"/>
                    </a:lnTo>
                    <a:lnTo>
                      <a:pt x="534" y="225"/>
                    </a:lnTo>
                    <a:lnTo>
                      <a:pt x="534" y="260"/>
                    </a:lnTo>
                    <a:lnTo>
                      <a:pt x="530" y="297"/>
                    </a:lnTo>
                    <a:lnTo>
                      <a:pt x="525" y="321"/>
                    </a:lnTo>
                    <a:lnTo>
                      <a:pt x="518" y="344"/>
                    </a:lnTo>
                    <a:lnTo>
                      <a:pt x="511" y="366"/>
                    </a:lnTo>
                    <a:lnTo>
                      <a:pt x="503" y="386"/>
                    </a:lnTo>
                    <a:lnTo>
                      <a:pt x="496" y="403"/>
                    </a:lnTo>
                    <a:lnTo>
                      <a:pt x="490" y="416"/>
                    </a:lnTo>
                    <a:lnTo>
                      <a:pt x="485" y="424"/>
                    </a:lnTo>
                    <a:lnTo>
                      <a:pt x="484" y="427"/>
                    </a:lnTo>
                    <a:close/>
                  </a:path>
                </a:pathLst>
              </a:custGeom>
              <a:solidFill>
                <a:srgbClr val="33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54" name="Freeform 261"/>
              <p:cNvSpPr>
                <a:spLocks/>
              </p:cNvSpPr>
              <p:nvPr/>
            </p:nvSpPr>
            <p:spPr bwMode="auto">
              <a:xfrm>
                <a:off x="6686550" y="3989389"/>
                <a:ext cx="174625" cy="117475"/>
              </a:xfrm>
              <a:custGeom>
                <a:avLst/>
                <a:gdLst>
                  <a:gd name="T0" fmla="*/ 218 w 220"/>
                  <a:gd name="T1" fmla="*/ 12 h 149"/>
                  <a:gd name="T2" fmla="*/ 204 w 220"/>
                  <a:gd name="T3" fmla="*/ 8 h 149"/>
                  <a:gd name="T4" fmla="*/ 190 w 220"/>
                  <a:gd name="T5" fmla="*/ 7 h 149"/>
                  <a:gd name="T6" fmla="*/ 175 w 220"/>
                  <a:gd name="T7" fmla="*/ 7 h 149"/>
                  <a:gd name="T8" fmla="*/ 161 w 220"/>
                  <a:gd name="T9" fmla="*/ 8 h 149"/>
                  <a:gd name="T10" fmla="*/ 146 w 220"/>
                  <a:gd name="T11" fmla="*/ 11 h 149"/>
                  <a:gd name="T12" fmla="*/ 131 w 220"/>
                  <a:gd name="T13" fmla="*/ 15 h 149"/>
                  <a:gd name="T14" fmla="*/ 117 w 220"/>
                  <a:gd name="T15" fmla="*/ 20 h 149"/>
                  <a:gd name="T16" fmla="*/ 102 w 220"/>
                  <a:gd name="T17" fmla="*/ 26 h 149"/>
                  <a:gd name="T18" fmla="*/ 87 w 220"/>
                  <a:gd name="T19" fmla="*/ 35 h 149"/>
                  <a:gd name="T20" fmla="*/ 72 w 220"/>
                  <a:gd name="T21" fmla="*/ 45 h 149"/>
                  <a:gd name="T22" fmla="*/ 59 w 220"/>
                  <a:gd name="T23" fmla="*/ 59 h 149"/>
                  <a:gd name="T24" fmla="*/ 46 w 220"/>
                  <a:gd name="T25" fmla="*/ 74 h 149"/>
                  <a:gd name="T26" fmla="*/ 34 w 220"/>
                  <a:gd name="T27" fmla="*/ 91 h 149"/>
                  <a:gd name="T28" fmla="*/ 23 w 220"/>
                  <a:gd name="T29" fmla="*/ 109 h 149"/>
                  <a:gd name="T30" fmla="*/ 13 w 220"/>
                  <a:gd name="T31" fmla="*/ 128 h 149"/>
                  <a:gd name="T32" fmla="*/ 3 w 220"/>
                  <a:gd name="T33" fmla="*/ 148 h 149"/>
                  <a:gd name="T34" fmla="*/ 2 w 220"/>
                  <a:gd name="T35" fmla="*/ 149 h 149"/>
                  <a:gd name="T36" fmla="*/ 2 w 220"/>
                  <a:gd name="T37" fmla="*/ 149 h 149"/>
                  <a:gd name="T38" fmla="*/ 1 w 220"/>
                  <a:gd name="T39" fmla="*/ 149 h 149"/>
                  <a:gd name="T40" fmla="*/ 0 w 220"/>
                  <a:gd name="T41" fmla="*/ 149 h 149"/>
                  <a:gd name="T42" fmla="*/ 0 w 220"/>
                  <a:gd name="T43" fmla="*/ 148 h 149"/>
                  <a:gd name="T44" fmla="*/ 0 w 220"/>
                  <a:gd name="T45" fmla="*/ 147 h 149"/>
                  <a:gd name="T46" fmla="*/ 0 w 220"/>
                  <a:gd name="T47" fmla="*/ 145 h 149"/>
                  <a:gd name="T48" fmla="*/ 0 w 220"/>
                  <a:gd name="T49" fmla="*/ 144 h 149"/>
                  <a:gd name="T50" fmla="*/ 10 w 220"/>
                  <a:gd name="T51" fmla="*/ 125 h 149"/>
                  <a:gd name="T52" fmla="*/ 21 w 220"/>
                  <a:gd name="T53" fmla="*/ 105 h 149"/>
                  <a:gd name="T54" fmla="*/ 32 w 220"/>
                  <a:gd name="T55" fmla="*/ 87 h 149"/>
                  <a:gd name="T56" fmla="*/ 44 w 220"/>
                  <a:gd name="T57" fmla="*/ 69 h 149"/>
                  <a:gd name="T58" fmla="*/ 57 w 220"/>
                  <a:gd name="T59" fmla="*/ 54 h 149"/>
                  <a:gd name="T60" fmla="*/ 71 w 220"/>
                  <a:gd name="T61" fmla="*/ 41 h 149"/>
                  <a:gd name="T62" fmla="*/ 86 w 220"/>
                  <a:gd name="T63" fmla="*/ 29 h 149"/>
                  <a:gd name="T64" fmla="*/ 102 w 220"/>
                  <a:gd name="T65" fmla="*/ 20 h 149"/>
                  <a:gd name="T66" fmla="*/ 117 w 220"/>
                  <a:gd name="T67" fmla="*/ 14 h 149"/>
                  <a:gd name="T68" fmla="*/ 131 w 220"/>
                  <a:gd name="T69" fmla="*/ 8 h 149"/>
                  <a:gd name="T70" fmla="*/ 146 w 220"/>
                  <a:gd name="T71" fmla="*/ 5 h 149"/>
                  <a:gd name="T72" fmla="*/ 161 w 220"/>
                  <a:gd name="T73" fmla="*/ 2 h 149"/>
                  <a:gd name="T74" fmla="*/ 176 w 220"/>
                  <a:gd name="T75" fmla="*/ 0 h 149"/>
                  <a:gd name="T76" fmla="*/ 190 w 220"/>
                  <a:gd name="T77" fmla="*/ 1 h 149"/>
                  <a:gd name="T78" fmla="*/ 205 w 220"/>
                  <a:gd name="T79" fmla="*/ 2 h 149"/>
                  <a:gd name="T80" fmla="*/ 219 w 220"/>
                  <a:gd name="T81" fmla="*/ 6 h 149"/>
                  <a:gd name="T82" fmla="*/ 220 w 220"/>
                  <a:gd name="T83" fmla="*/ 7 h 149"/>
                  <a:gd name="T84" fmla="*/ 220 w 220"/>
                  <a:gd name="T85" fmla="*/ 8 h 149"/>
                  <a:gd name="T86" fmla="*/ 220 w 220"/>
                  <a:gd name="T87" fmla="*/ 9 h 149"/>
                  <a:gd name="T88" fmla="*/ 220 w 220"/>
                  <a:gd name="T89" fmla="*/ 11 h 149"/>
                  <a:gd name="T90" fmla="*/ 220 w 220"/>
                  <a:gd name="T91" fmla="*/ 12 h 149"/>
                  <a:gd name="T92" fmla="*/ 219 w 220"/>
                  <a:gd name="T93" fmla="*/ 12 h 149"/>
                  <a:gd name="T94" fmla="*/ 219 w 220"/>
                  <a:gd name="T95" fmla="*/ 12 h 149"/>
                  <a:gd name="T96" fmla="*/ 218 w 220"/>
                  <a:gd name="T97" fmla="*/ 12 h 149"/>
                  <a:gd name="T98" fmla="*/ 218 w 220"/>
                  <a:gd name="T99" fmla="*/ 1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0" h="149">
                    <a:moveTo>
                      <a:pt x="218" y="12"/>
                    </a:moveTo>
                    <a:lnTo>
                      <a:pt x="204" y="8"/>
                    </a:lnTo>
                    <a:lnTo>
                      <a:pt x="190" y="7"/>
                    </a:lnTo>
                    <a:lnTo>
                      <a:pt x="175" y="7"/>
                    </a:lnTo>
                    <a:lnTo>
                      <a:pt x="161" y="8"/>
                    </a:lnTo>
                    <a:lnTo>
                      <a:pt x="146" y="11"/>
                    </a:lnTo>
                    <a:lnTo>
                      <a:pt x="131" y="15"/>
                    </a:lnTo>
                    <a:lnTo>
                      <a:pt x="117" y="20"/>
                    </a:lnTo>
                    <a:lnTo>
                      <a:pt x="102" y="26"/>
                    </a:lnTo>
                    <a:lnTo>
                      <a:pt x="87" y="35"/>
                    </a:lnTo>
                    <a:lnTo>
                      <a:pt x="72" y="45"/>
                    </a:lnTo>
                    <a:lnTo>
                      <a:pt x="59" y="59"/>
                    </a:lnTo>
                    <a:lnTo>
                      <a:pt x="46" y="74"/>
                    </a:lnTo>
                    <a:lnTo>
                      <a:pt x="34" y="91"/>
                    </a:lnTo>
                    <a:lnTo>
                      <a:pt x="23" y="109"/>
                    </a:lnTo>
                    <a:lnTo>
                      <a:pt x="13" y="128"/>
                    </a:lnTo>
                    <a:lnTo>
                      <a:pt x="3" y="148"/>
                    </a:lnTo>
                    <a:lnTo>
                      <a:pt x="2" y="149"/>
                    </a:lnTo>
                    <a:lnTo>
                      <a:pt x="2" y="149"/>
                    </a:lnTo>
                    <a:lnTo>
                      <a:pt x="1" y="149"/>
                    </a:lnTo>
                    <a:lnTo>
                      <a:pt x="0" y="149"/>
                    </a:lnTo>
                    <a:lnTo>
                      <a:pt x="0" y="148"/>
                    </a:lnTo>
                    <a:lnTo>
                      <a:pt x="0" y="147"/>
                    </a:lnTo>
                    <a:lnTo>
                      <a:pt x="0" y="145"/>
                    </a:lnTo>
                    <a:lnTo>
                      <a:pt x="0" y="144"/>
                    </a:lnTo>
                    <a:lnTo>
                      <a:pt x="10" y="125"/>
                    </a:lnTo>
                    <a:lnTo>
                      <a:pt x="21" y="105"/>
                    </a:lnTo>
                    <a:lnTo>
                      <a:pt x="32" y="87"/>
                    </a:lnTo>
                    <a:lnTo>
                      <a:pt x="44" y="69"/>
                    </a:lnTo>
                    <a:lnTo>
                      <a:pt x="57" y="54"/>
                    </a:lnTo>
                    <a:lnTo>
                      <a:pt x="71" y="41"/>
                    </a:lnTo>
                    <a:lnTo>
                      <a:pt x="86" y="29"/>
                    </a:lnTo>
                    <a:lnTo>
                      <a:pt x="102" y="20"/>
                    </a:lnTo>
                    <a:lnTo>
                      <a:pt x="117" y="14"/>
                    </a:lnTo>
                    <a:lnTo>
                      <a:pt x="131" y="8"/>
                    </a:lnTo>
                    <a:lnTo>
                      <a:pt x="146" y="5"/>
                    </a:lnTo>
                    <a:lnTo>
                      <a:pt x="161" y="2"/>
                    </a:lnTo>
                    <a:lnTo>
                      <a:pt x="176" y="0"/>
                    </a:lnTo>
                    <a:lnTo>
                      <a:pt x="190" y="1"/>
                    </a:lnTo>
                    <a:lnTo>
                      <a:pt x="205" y="2"/>
                    </a:lnTo>
                    <a:lnTo>
                      <a:pt x="219" y="6"/>
                    </a:lnTo>
                    <a:lnTo>
                      <a:pt x="220" y="7"/>
                    </a:lnTo>
                    <a:lnTo>
                      <a:pt x="220" y="8"/>
                    </a:lnTo>
                    <a:lnTo>
                      <a:pt x="220" y="9"/>
                    </a:lnTo>
                    <a:lnTo>
                      <a:pt x="220" y="11"/>
                    </a:lnTo>
                    <a:lnTo>
                      <a:pt x="220" y="12"/>
                    </a:lnTo>
                    <a:lnTo>
                      <a:pt x="219" y="12"/>
                    </a:lnTo>
                    <a:lnTo>
                      <a:pt x="219" y="12"/>
                    </a:lnTo>
                    <a:lnTo>
                      <a:pt x="218" y="12"/>
                    </a:lnTo>
                    <a:lnTo>
                      <a:pt x="218" y="12"/>
                    </a:lnTo>
                    <a:close/>
                  </a:path>
                </a:pathLst>
              </a:custGeom>
              <a:solidFill>
                <a:srgbClr val="59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55" name="Freeform 262"/>
              <p:cNvSpPr>
                <a:spLocks/>
              </p:cNvSpPr>
              <p:nvPr/>
            </p:nvSpPr>
            <p:spPr bwMode="auto">
              <a:xfrm>
                <a:off x="6858000" y="3992564"/>
                <a:ext cx="100013" cy="177800"/>
              </a:xfrm>
              <a:custGeom>
                <a:avLst/>
                <a:gdLst>
                  <a:gd name="T0" fmla="*/ 2 w 126"/>
                  <a:gd name="T1" fmla="*/ 6 h 222"/>
                  <a:gd name="T2" fmla="*/ 15 w 126"/>
                  <a:gd name="T3" fmla="*/ 9 h 222"/>
                  <a:gd name="T4" fmla="*/ 29 w 126"/>
                  <a:gd name="T5" fmla="*/ 15 h 222"/>
                  <a:gd name="T6" fmla="*/ 42 w 126"/>
                  <a:gd name="T7" fmla="*/ 21 h 222"/>
                  <a:gd name="T8" fmla="*/ 55 w 126"/>
                  <a:gd name="T9" fmla="*/ 29 h 222"/>
                  <a:gd name="T10" fmla="*/ 66 w 126"/>
                  <a:gd name="T11" fmla="*/ 38 h 222"/>
                  <a:gd name="T12" fmla="*/ 76 w 126"/>
                  <a:gd name="T13" fmla="*/ 48 h 222"/>
                  <a:gd name="T14" fmla="*/ 87 w 126"/>
                  <a:gd name="T15" fmla="*/ 60 h 222"/>
                  <a:gd name="T16" fmla="*/ 96 w 126"/>
                  <a:gd name="T17" fmla="*/ 71 h 222"/>
                  <a:gd name="T18" fmla="*/ 112 w 126"/>
                  <a:gd name="T19" fmla="*/ 101 h 222"/>
                  <a:gd name="T20" fmla="*/ 119 w 126"/>
                  <a:gd name="T21" fmla="*/ 138 h 222"/>
                  <a:gd name="T22" fmla="*/ 120 w 126"/>
                  <a:gd name="T23" fmla="*/ 178 h 222"/>
                  <a:gd name="T24" fmla="*/ 117 w 126"/>
                  <a:gd name="T25" fmla="*/ 220 h 222"/>
                  <a:gd name="T26" fmla="*/ 117 w 126"/>
                  <a:gd name="T27" fmla="*/ 221 h 222"/>
                  <a:gd name="T28" fmla="*/ 118 w 126"/>
                  <a:gd name="T29" fmla="*/ 221 h 222"/>
                  <a:gd name="T30" fmla="*/ 118 w 126"/>
                  <a:gd name="T31" fmla="*/ 222 h 222"/>
                  <a:gd name="T32" fmla="*/ 119 w 126"/>
                  <a:gd name="T33" fmla="*/ 222 h 222"/>
                  <a:gd name="T34" fmla="*/ 120 w 126"/>
                  <a:gd name="T35" fmla="*/ 222 h 222"/>
                  <a:gd name="T36" fmla="*/ 120 w 126"/>
                  <a:gd name="T37" fmla="*/ 221 h 222"/>
                  <a:gd name="T38" fmla="*/ 121 w 126"/>
                  <a:gd name="T39" fmla="*/ 220 h 222"/>
                  <a:gd name="T40" fmla="*/ 121 w 126"/>
                  <a:gd name="T41" fmla="*/ 219 h 222"/>
                  <a:gd name="T42" fmla="*/ 126 w 126"/>
                  <a:gd name="T43" fmla="*/ 176 h 222"/>
                  <a:gd name="T44" fmla="*/ 125 w 126"/>
                  <a:gd name="T45" fmla="*/ 136 h 222"/>
                  <a:gd name="T46" fmla="*/ 117 w 126"/>
                  <a:gd name="T47" fmla="*/ 99 h 222"/>
                  <a:gd name="T48" fmla="*/ 99 w 126"/>
                  <a:gd name="T49" fmla="*/ 67 h 222"/>
                  <a:gd name="T50" fmla="*/ 90 w 126"/>
                  <a:gd name="T51" fmla="*/ 54 h 222"/>
                  <a:gd name="T52" fmla="*/ 80 w 126"/>
                  <a:gd name="T53" fmla="*/ 44 h 222"/>
                  <a:gd name="T54" fmla="*/ 70 w 126"/>
                  <a:gd name="T55" fmla="*/ 33 h 222"/>
                  <a:gd name="T56" fmla="*/ 58 w 126"/>
                  <a:gd name="T57" fmla="*/ 24 h 222"/>
                  <a:gd name="T58" fmla="*/ 45 w 126"/>
                  <a:gd name="T59" fmla="*/ 16 h 222"/>
                  <a:gd name="T60" fmla="*/ 33 w 126"/>
                  <a:gd name="T61" fmla="*/ 9 h 222"/>
                  <a:gd name="T62" fmla="*/ 19 w 126"/>
                  <a:gd name="T63" fmla="*/ 3 h 222"/>
                  <a:gd name="T64" fmla="*/ 4 w 126"/>
                  <a:gd name="T65" fmla="*/ 0 h 222"/>
                  <a:gd name="T66" fmla="*/ 3 w 126"/>
                  <a:gd name="T67" fmla="*/ 0 h 222"/>
                  <a:gd name="T68" fmla="*/ 3 w 126"/>
                  <a:gd name="T69" fmla="*/ 1 h 222"/>
                  <a:gd name="T70" fmla="*/ 2 w 126"/>
                  <a:gd name="T71" fmla="*/ 1 h 222"/>
                  <a:gd name="T72" fmla="*/ 0 w 126"/>
                  <a:gd name="T73" fmla="*/ 2 h 222"/>
                  <a:gd name="T74" fmla="*/ 0 w 126"/>
                  <a:gd name="T75" fmla="*/ 3 h 222"/>
                  <a:gd name="T76" fmla="*/ 0 w 126"/>
                  <a:gd name="T77" fmla="*/ 4 h 222"/>
                  <a:gd name="T78" fmla="*/ 0 w 126"/>
                  <a:gd name="T79" fmla="*/ 6 h 222"/>
                  <a:gd name="T80" fmla="*/ 2 w 126"/>
                  <a:gd name="T81" fmla="*/ 6 h 222"/>
                  <a:gd name="T82" fmla="*/ 2 w 126"/>
                  <a:gd name="T83" fmla="*/ 6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6" h="222">
                    <a:moveTo>
                      <a:pt x="2" y="6"/>
                    </a:moveTo>
                    <a:lnTo>
                      <a:pt x="15" y="9"/>
                    </a:lnTo>
                    <a:lnTo>
                      <a:pt x="29" y="15"/>
                    </a:lnTo>
                    <a:lnTo>
                      <a:pt x="42" y="21"/>
                    </a:lnTo>
                    <a:lnTo>
                      <a:pt x="55" y="29"/>
                    </a:lnTo>
                    <a:lnTo>
                      <a:pt x="66" y="38"/>
                    </a:lnTo>
                    <a:lnTo>
                      <a:pt x="76" y="48"/>
                    </a:lnTo>
                    <a:lnTo>
                      <a:pt x="87" y="60"/>
                    </a:lnTo>
                    <a:lnTo>
                      <a:pt x="96" y="71"/>
                    </a:lnTo>
                    <a:lnTo>
                      <a:pt x="112" y="101"/>
                    </a:lnTo>
                    <a:lnTo>
                      <a:pt x="119" y="138"/>
                    </a:lnTo>
                    <a:lnTo>
                      <a:pt x="120" y="178"/>
                    </a:lnTo>
                    <a:lnTo>
                      <a:pt x="117" y="220"/>
                    </a:lnTo>
                    <a:lnTo>
                      <a:pt x="117" y="221"/>
                    </a:lnTo>
                    <a:lnTo>
                      <a:pt x="118" y="221"/>
                    </a:lnTo>
                    <a:lnTo>
                      <a:pt x="118" y="222"/>
                    </a:lnTo>
                    <a:lnTo>
                      <a:pt x="119" y="222"/>
                    </a:lnTo>
                    <a:lnTo>
                      <a:pt x="120" y="222"/>
                    </a:lnTo>
                    <a:lnTo>
                      <a:pt x="120" y="221"/>
                    </a:lnTo>
                    <a:lnTo>
                      <a:pt x="121" y="220"/>
                    </a:lnTo>
                    <a:lnTo>
                      <a:pt x="121" y="219"/>
                    </a:lnTo>
                    <a:lnTo>
                      <a:pt x="126" y="176"/>
                    </a:lnTo>
                    <a:lnTo>
                      <a:pt x="125" y="136"/>
                    </a:lnTo>
                    <a:lnTo>
                      <a:pt x="117" y="99"/>
                    </a:lnTo>
                    <a:lnTo>
                      <a:pt x="99" y="67"/>
                    </a:lnTo>
                    <a:lnTo>
                      <a:pt x="90" y="54"/>
                    </a:lnTo>
                    <a:lnTo>
                      <a:pt x="80" y="44"/>
                    </a:lnTo>
                    <a:lnTo>
                      <a:pt x="70" y="33"/>
                    </a:lnTo>
                    <a:lnTo>
                      <a:pt x="58" y="24"/>
                    </a:lnTo>
                    <a:lnTo>
                      <a:pt x="45" y="16"/>
                    </a:lnTo>
                    <a:lnTo>
                      <a:pt x="33" y="9"/>
                    </a:lnTo>
                    <a:lnTo>
                      <a:pt x="19" y="3"/>
                    </a:lnTo>
                    <a:lnTo>
                      <a:pt x="4" y="0"/>
                    </a:lnTo>
                    <a:lnTo>
                      <a:pt x="3" y="0"/>
                    </a:lnTo>
                    <a:lnTo>
                      <a:pt x="3" y="1"/>
                    </a:lnTo>
                    <a:lnTo>
                      <a:pt x="2" y="1"/>
                    </a:lnTo>
                    <a:lnTo>
                      <a:pt x="0" y="2"/>
                    </a:lnTo>
                    <a:lnTo>
                      <a:pt x="0" y="3"/>
                    </a:lnTo>
                    <a:lnTo>
                      <a:pt x="0" y="4"/>
                    </a:lnTo>
                    <a:lnTo>
                      <a:pt x="0" y="6"/>
                    </a:lnTo>
                    <a:lnTo>
                      <a:pt x="2" y="6"/>
                    </a:lnTo>
                    <a:lnTo>
                      <a:pt x="2" y="6"/>
                    </a:lnTo>
                    <a:close/>
                  </a:path>
                </a:pathLst>
              </a:custGeom>
              <a:solidFill>
                <a:srgbClr val="59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56" name="Freeform 263"/>
              <p:cNvSpPr>
                <a:spLocks/>
              </p:cNvSpPr>
              <p:nvPr/>
            </p:nvSpPr>
            <p:spPr bwMode="auto">
              <a:xfrm>
                <a:off x="6773863" y="3990976"/>
                <a:ext cx="88900" cy="131763"/>
              </a:xfrm>
              <a:custGeom>
                <a:avLst/>
                <a:gdLst>
                  <a:gd name="T0" fmla="*/ 112 w 113"/>
                  <a:gd name="T1" fmla="*/ 7 h 166"/>
                  <a:gd name="T2" fmla="*/ 102 w 113"/>
                  <a:gd name="T3" fmla="*/ 18 h 166"/>
                  <a:gd name="T4" fmla="*/ 92 w 113"/>
                  <a:gd name="T5" fmla="*/ 28 h 166"/>
                  <a:gd name="T6" fmla="*/ 82 w 113"/>
                  <a:gd name="T7" fmla="*/ 39 h 166"/>
                  <a:gd name="T8" fmla="*/ 73 w 113"/>
                  <a:gd name="T9" fmla="*/ 49 h 166"/>
                  <a:gd name="T10" fmla="*/ 64 w 113"/>
                  <a:gd name="T11" fmla="*/ 60 h 166"/>
                  <a:gd name="T12" fmla="*/ 54 w 113"/>
                  <a:gd name="T13" fmla="*/ 72 h 166"/>
                  <a:gd name="T14" fmla="*/ 44 w 113"/>
                  <a:gd name="T15" fmla="*/ 85 h 166"/>
                  <a:gd name="T16" fmla="*/ 35 w 113"/>
                  <a:gd name="T17" fmla="*/ 97 h 166"/>
                  <a:gd name="T18" fmla="*/ 24 w 113"/>
                  <a:gd name="T19" fmla="*/ 112 h 166"/>
                  <a:gd name="T20" fmla="*/ 16 w 113"/>
                  <a:gd name="T21" fmla="*/ 128 h 166"/>
                  <a:gd name="T22" fmla="*/ 9 w 113"/>
                  <a:gd name="T23" fmla="*/ 146 h 166"/>
                  <a:gd name="T24" fmla="*/ 4 w 113"/>
                  <a:gd name="T25" fmla="*/ 164 h 166"/>
                  <a:gd name="T26" fmla="*/ 4 w 113"/>
                  <a:gd name="T27" fmla="*/ 165 h 166"/>
                  <a:gd name="T28" fmla="*/ 3 w 113"/>
                  <a:gd name="T29" fmla="*/ 165 h 166"/>
                  <a:gd name="T30" fmla="*/ 3 w 113"/>
                  <a:gd name="T31" fmla="*/ 166 h 166"/>
                  <a:gd name="T32" fmla="*/ 1 w 113"/>
                  <a:gd name="T33" fmla="*/ 166 h 166"/>
                  <a:gd name="T34" fmla="*/ 0 w 113"/>
                  <a:gd name="T35" fmla="*/ 165 h 166"/>
                  <a:gd name="T36" fmla="*/ 0 w 113"/>
                  <a:gd name="T37" fmla="*/ 164 h 166"/>
                  <a:gd name="T38" fmla="*/ 0 w 113"/>
                  <a:gd name="T39" fmla="*/ 163 h 166"/>
                  <a:gd name="T40" fmla="*/ 0 w 113"/>
                  <a:gd name="T41" fmla="*/ 162 h 166"/>
                  <a:gd name="T42" fmla="*/ 8 w 113"/>
                  <a:gd name="T43" fmla="*/ 135 h 166"/>
                  <a:gd name="T44" fmla="*/ 20 w 113"/>
                  <a:gd name="T45" fmla="*/ 112 h 166"/>
                  <a:gd name="T46" fmla="*/ 32 w 113"/>
                  <a:gd name="T47" fmla="*/ 90 h 166"/>
                  <a:gd name="T48" fmla="*/ 46 w 113"/>
                  <a:gd name="T49" fmla="*/ 71 h 166"/>
                  <a:gd name="T50" fmla="*/ 62 w 113"/>
                  <a:gd name="T51" fmla="*/ 53 h 166"/>
                  <a:gd name="T52" fmla="*/ 79 w 113"/>
                  <a:gd name="T53" fmla="*/ 36 h 166"/>
                  <a:gd name="T54" fmla="*/ 95 w 113"/>
                  <a:gd name="T55" fmla="*/ 19 h 166"/>
                  <a:gd name="T56" fmla="*/ 110 w 113"/>
                  <a:gd name="T57" fmla="*/ 2 h 166"/>
                  <a:gd name="T58" fmla="*/ 111 w 113"/>
                  <a:gd name="T59" fmla="*/ 0 h 166"/>
                  <a:gd name="T60" fmla="*/ 111 w 113"/>
                  <a:gd name="T61" fmla="*/ 0 h 166"/>
                  <a:gd name="T62" fmla="*/ 112 w 113"/>
                  <a:gd name="T63" fmla="*/ 0 h 166"/>
                  <a:gd name="T64" fmla="*/ 112 w 113"/>
                  <a:gd name="T65" fmla="*/ 2 h 166"/>
                  <a:gd name="T66" fmla="*/ 113 w 113"/>
                  <a:gd name="T67" fmla="*/ 3 h 166"/>
                  <a:gd name="T68" fmla="*/ 113 w 113"/>
                  <a:gd name="T69" fmla="*/ 5 h 166"/>
                  <a:gd name="T70" fmla="*/ 113 w 113"/>
                  <a:gd name="T71" fmla="*/ 6 h 166"/>
                  <a:gd name="T72" fmla="*/ 112 w 113"/>
                  <a:gd name="T73" fmla="*/ 7 h 166"/>
                  <a:gd name="T74" fmla="*/ 112 w 113"/>
                  <a:gd name="T75" fmla="*/ 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3" h="166">
                    <a:moveTo>
                      <a:pt x="112" y="7"/>
                    </a:moveTo>
                    <a:lnTo>
                      <a:pt x="102" y="18"/>
                    </a:lnTo>
                    <a:lnTo>
                      <a:pt x="92" y="28"/>
                    </a:lnTo>
                    <a:lnTo>
                      <a:pt x="82" y="39"/>
                    </a:lnTo>
                    <a:lnTo>
                      <a:pt x="73" y="49"/>
                    </a:lnTo>
                    <a:lnTo>
                      <a:pt x="64" y="60"/>
                    </a:lnTo>
                    <a:lnTo>
                      <a:pt x="54" y="72"/>
                    </a:lnTo>
                    <a:lnTo>
                      <a:pt x="44" y="85"/>
                    </a:lnTo>
                    <a:lnTo>
                      <a:pt x="35" y="97"/>
                    </a:lnTo>
                    <a:lnTo>
                      <a:pt x="24" y="112"/>
                    </a:lnTo>
                    <a:lnTo>
                      <a:pt x="16" y="128"/>
                    </a:lnTo>
                    <a:lnTo>
                      <a:pt x="9" y="146"/>
                    </a:lnTo>
                    <a:lnTo>
                      <a:pt x="4" y="164"/>
                    </a:lnTo>
                    <a:lnTo>
                      <a:pt x="4" y="165"/>
                    </a:lnTo>
                    <a:lnTo>
                      <a:pt x="3" y="165"/>
                    </a:lnTo>
                    <a:lnTo>
                      <a:pt x="3" y="166"/>
                    </a:lnTo>
                    <a:lnTo>
                      <a:pt x="1" y="166"/>
                    </a:lnTo>
                    <a:lnTo>
                      <a:pt x="0" y="165"/>
                    </a:lnTo>
                    <a:lnTo>
                      <a:pt x="0" y="164"/>
                    </a:lnTo>
                    <a:lnTo>
                      <a:pt x="0" y="163"/>
                    </a:lnTo>
                    <a:lnTo>
                      <a:pt x="0" y="162"/>
                    </a:lnTo>
                    <a:lnTo>
                      <a:pt x="8" y="135"/>
                    </a:lnTo>
                    <a:lnTo>
                      <a:pt x="20" y="112"/>
                    </a:lnTo>
                    <a:lnTo>
                      <a:pt x="32" y="90"/>
                    </a:lnTo>
                    <a:lnTo>
                      <a:pt x="46" y="71"/>
                    </a:lnTo>
                    <a:lnTo>
                      <a:pt x="62" y="53"/>
                    </a:lnTo>
                    <a:lnTo>
                      <a:pt x="79" y="36"/>
                    </a:lnTo>
                    <a:lnTo>
                      <a:pt x="95" y="19"/>
                    </a:lnTo>
                    <a:lnTo>
                      <a:pt x="110" y="2"/>
                    </a:lnTo>
                    <a:lnTo>
                      <a:pt x="111" y="0"/>
                    </a:lnTo>
                    <a:lnTo>
                      <a:pt x="111" y="0"/>
                    </a:lnTo>
                    <a:lnTo>
                      <a:pt x="112" y="0"/>
                    </a:lnTo>
                    <a:lnTo>
                      <a:pt x="112" y="2"/>
                    </a:lnTo>
                    <a:lnTo>
                      <a:pt x="113" y="3"/>
                    </a:lnTo>
                    <a:lnTo>
                      <a:pt x="113" y="5"/>
                    </a:lnTo>
                    <a:lnTo>
                      <a:pt x="113" y="6"/>
                    </a:lnTo>
                    <a:lnTo>
                      <a:pt x="112" y="7"/>
                    </a:lnTo>
                    <a:lnTo>
                      <a:pt x="112" y="7"/>
                    </a:lnTo>
                    <a:close/>
                  </a:path>
                </a:pathLst>
              </a:custGeom>
              <a:solidFill>
                <a:srgbClr val="59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57" name="Freeform 264"/>
              <p:cNvSpPr>
                <a:spLocks/>
              </p:cNvSpPr>
              <p:nvPr/>
            </p:nvSpPr>
            <p:spPr bwMode="auto">
              <a:xfrm>
                <a:off x="6851650" y="3987801"/>
                <a:ext cx="207963" cy="373063"/>
              </a:xfrm>
              <a:custGeom>
                <a:avLst/>
                <a:gdLst>
                  <a:gd name="T0" fmla="*/ 8 w 263"/>
                  <a:gd name="T1" fmla="*/ 1 h 470"/>
                  <a:gd name="T2" fmla="*/ 20 w 263"/>
                  <a:gd name="T3" fmla="*/ 0 h 470"/>
                  <a:gd name="T4" fmla="*/ 32 w 263"/>
                  <a:gd name="T5" fmla="*/ 1 h 470"/>
                  <a:gd name="T6" fmla="*/ 44 w 263"/>
                  <a:gd name="T7" fmla="*/ 1 h 470"/>
                  <a:gd name="T8" fmla="*/ 55 w 263"/>
                  <a:gd name="T9" fmla="*/ 1 h 470"/>
                  <a:gd name="T10" fmla="*/ 67 w 263"/>
                  <a:gd name="T11" fmla="*/ 2 h 470"/>
                  <a:gd name="T12" fmla="*/ 79 w 263"/>
                  <a:gd name="T13" fmla="*/ 3 h 470"/>
                  <a:gd name="T14" fmla="*/ 90 w 263"/>
                  <a:gd name="T15" fmla="*/ 4 h 470"/>
                  <a:gd name="T16" fmla="*/ 103 w 263"/>
                  <a:gd name="T17" fmla="*/ 7 h 470"/>
                  <a:gd name="T18" fmla="*/ 115 w 263"/>
                  <a:gd name="T19" fmla="*/ 10 h 470"/>
                  <a:gd name="T20" fmla="*/ 128 w 263"/>
                  <a:gd name="T21" fmla="*/ 14 h 470"/>
                  <a:gd name="T22" fmla="*/ 141 w 263"/>
                  <a:gd name="T23" fmla="*/ 19 h 470"/>
                  <a:gd name="T24" fmla="*/ 156 w 263"/>
                  <a:gd name="T25" fmla="*/ 30 h 470"/>
                  <a:gd name="T26" fmla="*/ 173 w 263"/>
                  <a:gd name="T27" fmla="*/ 43 h 470"/>
                  <a:gd name="T28" fmla="*/ 189 w 263"/>
                  <a:gd name="T29" fmla="*/ 56 h 470"/>
                  <a:gd name="T30" fmla="*/ 203 w 263"/>
                  <a:gd name="T31" fmla="*/ 72 h 470"/>
                  <a:gd name="T32" fmla="*/ 216 w 263"/>
                  <a:gd name="T33" fmla="*/ 89 h 470"/>
                  <a:gd name="T34" fmla="*/ 227 w 263"/>
                  <a:gd name="T35" fmla="*/ 106 h 470"/>
                  <a:gd name="T36" fmla="*/ 236 w 263"/>
                  <a:gd name="T37" fmla="*/ 123 h 470"/>
                  <a:gd name="T38" fmla="*/ 244 w 263"/>
                  <a:gd name="T39" fmla="*/ 142 h 470"/>
                  <a:gd name="T40" fmla="*/ 256 w 263"/>
                  <a:gd name="T41" fmla="*/ 190 h 470"/>
                  <a:gd name="T42" fmla="*/ 263 w 263"/>
                  <a:gd name="T43" fmla="*/ 268 h 470"/>
                  <a:gd name="T44" fmla="*/ 256 w 263"/>
                  <a:gd name="T45" fmla="*/ 330 h 470"/>
                  <a:gd name="T46" fmla="*/ 246 w 263"/>
                  <a:gd name="T47" fmla="*/ 369 h 470"/>
                  <a:gd name="T48" fmla="*/ 233 w 263"/>
                  <a:gd name="T49" fmla="*/ 399 h 470"/>
                  <a:gd name="T50" fmla="*/ 225 w 263"/>
                  <a:gd name="T51" fmla="*/ 419 h 470"/>
                  <a:gd name="T52" fmla="*/ 217 w 263"/>
                  <a:gd name="T53" fmla="*/ 440 h 470"/>
                  <a:gd name="T54" fmla="*/ 206 w 263"/>
                  <a:gd name="T55" fmla="*/ 460 h 470"/>
                  <a:gd name="T56" fmla="*/ 198 w 263"/>
                  <a:gd name="T57" fmla="*/ 470 h 470"/>
                  <a:gd name="T58" fmla="*/ 196 w 263"/>
                  <a:gd name="T59" fmla="*/ 470 h 470"/>
                  <a:gd name="T60" fmla="*/ 194 w 263"/>
                  <a:gd name="T61" fmla="*/ 470 h 470"/>
                  <a:gd name="T62" fmla="*/ 193 w 263"/>
                  <a:gd name="T63" fmla="*/ 468 h 470"/>
                  <a:gd name="T64" fmla="*/ 196 w 263"/>
                  <a:gd name="T65" fmla="*/ 460 h 470"/>
                  <a:gd name="T66" fmla="*/ 205 w 263"/>
                  <a:gd name="T67" fmla="*/ 449 h 470"/>
                  <a:gd name="T68" fmla="*/ 215 w 263"/>
                  <a:gd name="T69" fmla="*/ 429 h 470"/>
                  <a:gd name="T70" fmla="*/ 225 w 263"/>
                  <a:gd name="T71" fmla="*/ 402 h 470"/>
                  <a:gd name="T72" fmla="*/ 235 w 263"/>
                  <a:gd name="T73" fmla="*/ 374 h 470"/>
                  <a:gd name="T74" fmla="*/ 244 w 263"/>
                  <a:gd name="T75" fmla="*/ 347 h 470"/>
                  <a:gd name="T76" fmla="*/ 255 w 263"/>
                  <a:gd name="T77" fmla="*/ 294 h 470"/>
                  <a:gd name="T78" fmla="*/ 254 w 263"/>
                  <a:gd name="T79" fmla="*/ 214 h 470"/>
                  <a:gd name="T80" fmla="*/ 243 w 263"/>
                  <a:gd name="T81" fmla="*/ 162 h 470"/>
                  <a:gd name="T82" fmla="*/ 236 w 263"/>
                  <a:gd name="T83" fmla="*/ 139 h 470"/>
                  <a:gd name="T84" fmla="*/ 226 w 263"/>
                  <a:gd name="T85" fmla="*/ 117 h 470"/>
                  <a:gd name="T86" fmla="*/ 212 w 263"/>
                  <a:gd name="T87" fmla="*/ 96 h 470"/>
                  <a:gd name="T88" fmla="*/ 200 w 263"/>
                  <a:gd name="T89" fmla="*/ 77 h 470"/>
                  <a:gd name="T90" fmla="*/ 186 w 263"/>
                  <a:gd name="T91" fmla="*/ 63 h 470"/>
                  <a:gd name="T92" fmla="*/ 171 w 263"/>
                  <a:gd name="T93" fmla="*/ 51 h 470"/>
                  <a:gd name="T94" fmla="*/ 156 w 263"/>
                  <a:gd name="T95" fmla="*/ 38 h 470"/>
                  <a:gd name="T96" fmla="*/ 133 w 263"/>
                  <a:gd name="T97" fmla="*/ 23 h 470"/>
                  <a:gd name="T98" fmla="*/ 98 w 263"/>
                  <a:gd name="T99" fmla="*/ 11 h 470"/>
                  <a:gd name="T100" fmla="*/ 61 w 263"/>
                  <a:gd name="T101" fmla="*/ 7 h 470"/>
                  <a:gd name="T102" fmla="*/ 23 w 263"/>
                  <a:gd name="T103" fmla="*/ 7 h 470"/>
                  <a:gd name="T104" fmla="*/ 4 w 263"/>
                  <a:gd name="T105" fmla="*/ 8 h 470"/>
                  <a:gd name="T106" fmla="*/ 1 w 263"/>
                  <a:gd name="T107" fmla="*/ 7 h 470"/>
                  <a:gd name="T108" fmla="*/ 0 w 263"/>
                  <a:gd name="T109" fmla="*/ 4 h 470"/>
                  <a:gd name="T110" fmla="*/ 1 w 263"/>
                  <a:gd name="T111" fmla="*/ 2 h 470"/>
                  <a:gd name="T112" fmla="*/ 2 w 263"/>
                  <a:gd name="T113" fmla="*/ 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63" h="470">
                    <a:moveTo>
                      <a:pt x="2" y="2"/>
                    </a:moveTo>
                    <a:lnTo>
                      <a:pt x="8" y="1"/>
                    </a:lnTo>
                    <a:lnTo>
                      <a:pt x="14" y="1"/>
                    </a:lnTo>
                    <a:lnTo>
                      <a:pt x="20" y="0"/>
                    </a:lnTo>
                    <a:lnTo>
                      <a:pt x="27" y="0"/>
                    </a:lnTo>
                    <a:lnTo>
                      <a:pt x="32" y="1"/>
                    </a:lnTo>
                    <a:lnTo>
                      <a:pt x="38" y="1"/>
                    </a:lnTo>
                    <a:lnTo>
                      <a:pt x="44" y="1"/>
                    </a:lnTo>
                    <a:lnTo>
                      <a:pt x="50" y="1"/>
                    </a:lnTo>
                    <a:lnTo>
                      <a:pt x="55" y="1"/>
                    </a:lnTo>
                    <a:lnTo>
                      <a:pt x="61" y="1"/>
                    </a:lnTo>
                    <a:lnTo>
                      <a:pt x="67" y="2"/>
                    </a:lnTo>
                    <a:lnTo>
                      <a:pt x="73" y="2"/>
                    </a:lnTo>
                    <a:lnTo>
                      <a:pt x="79" y="3"/>
                    </a:lnTo>
                    <a:lnTo>
                      <a:pt x="84" y="4"/>
                    </a:lnTo>
                    <a:lnTo>
                      <a:pt x="90" y="4"/>
                    </a:lnTo>
                    <a:lnTo>
                      <a:pt x="96" y="6"/>
                    </a:lnTo>
                    <a:lnTo>
                      <a:pt x="103" y="7"/>
                    </a:lnTo>
                    <a:lnTo>
                      <a:pt x="108" y="8"/>
                    </a:lnTo>
                    <a:lnTo>
                      <a:pt x="115" y="10"/>
                    </a:lnTo>
                    <a:lnTo>
                      <a:pt x="122" y="11"/>
                    </a:lnTo>
                    <a:lnTo>
                      <a:pt x="128" y="14"/>
                    </a:lnTo>
                    <a:lnTo>
                      <a:pt x="135" y="16"/>
                    </a:lnTo>
                    <a:lnTo>
                      <a:pt x="141" y="19"/>
                    </a:lnTo>
                    <a:lnTo>
                      <a:pt x="147" y="23"/>
                    </a:lnTo>
                    <a:lnTo>
                      <a:pt x="156" y="30"/>
                    </a:lnTo>
                    <a:lnTo>
                      <a:pt x="164" y="36"/>
                    </a:lnTo>
                    <a:lnTo>
                      <a:pt x="173" y="43"/>
                    </a:lnTo>
                    <a:lnTo>
                      <a:pt x="181" y="49"/>
                    </a:lnTo>
                    <a:lnTo>
                      <a:pt x="189" y="56"/>
                    </a:lnTo>
                    <a:lnTo>
                      <a:pt x="196" y="64"/>
                    </a:lnTo>
                    <a:lnTo>
                      <a:pt x="203" y="72"/>
                    </a:lnTo>
                    <a:lnTo>
                      <a:pt x="210" y="81"/>
                    </a:lnTo>
                    <a:lnTo>
                      <a:pt x="216" y="89"/>
                    </a:lnTo>
                    <a:lnTo>
                      <a:pt x="221" y="97"/>
                    </a:lnTo>
                    <a:lnTo>
                      <a:pt x="227" y="106"/>
                    </a:lnTo>
                    <a:lnTo>
                      <a:pt x="232" y="114"/>
                    </a:lnTo>
                    <a:lnTo>
                      <a:pt x="236" y="123"/>
                    </a:lnTo>
                    <a:lnTo>
                      <a:pt x="241" y="132"/>
                    </a:lnTo>
                    <a:lnTo>
                      <a:pt x="244" y="142"/>
                    </a:lnTo>
                    <a:lnTo>
                      <a:pt x="247" y="151"/>
                    </a:lnTo>
                    <a:lnTo>
                      <a:pt x="256" y="190"/>
                    </a:lnTo>
                    <a:lnTo>
                      <a:pt x="262" y="229"/>
                    </a:lnTo>
                    <a:lnTo>
                      <a:pt x="263" y="268"/>
                    </a:lnTo>
                    <a:lnTo>
                      <a:pt x="259" y="309"/>
                    </a:lnTo>
                    <a:lnTo>
                      <a:pt x="256" y="330"/>
                    </a:lnTo>
                    <a:lnTo>
                      <a:pt x="251" y="349"/>
                    </a:lnTo>
                    <a:lnTo>
                      <a:pt x="246" y="369"/>
                    </a:lnTo>
                    <a:lnTo>
                      <a:pt x="238" y="388"/>
                    </a:lnTo>
                    <a:lnTo>
                      <a:pt x="233" y="399"/>
                    </a:lnTo>
                    <a:lnTo>
                      <a:pt x="229" y="409"/>
                    </a:lnTo>
                    <a:lnTo>
                      <a:pt x="225" y="419"/>
                    </a:lnTo>
                    <a:lnTo>
                      <a:pt x="221" y="430"/>
                    </a:lnTo>
                    <a:lnTo>
                      <a:pt x="217" y="440"/>
                    </a:lnTo>
                    <a:lnTo>
                      <a:pt x="212" y="451"/>
                    </a:lnTo>
                    <a:lnTo>
                      <a:pt x="206" y="460"/>
                    </a:lnTo>
                    <a:lnTo>
                      <a:pt x="200" y="469"/>
                    </a:lnTo>
                    <a:lnTo>
                      <a:pt x="198" y="470"/>
                    </a:lnTo>
                    <a:lnTo>
                      <a:pt x="197" y="470"/>
                    </a:lnTo>
                    <a:lnTo>
                      <a:pt x="196" y="470"/>
                    </a:lnTo>
                    <a:lnTo>
                      <a:pt x="195" y="470"/>
                    </a:lnTo>
                    <a:lnTo>
                      <a:pt x="194" y="470"/>
                    </a:lnTo>
                    <a:lnTo>
                      <a:pt x="193" y="469"/>
                    </a:lnTo>
                    <a:lnTo>
                      <a:pt x="193" y="468"/>
                    </a:lnTo>
                    <a:lnTo>
                      <a:pt x="193" y="467"/>
                    </a:lnTo>
                    <a:lnTo>
                      <a:pt x="196" y="460"/>
                    </a:lnTo>
                    <a:lnTo>
                      <a:pt x="201" y="454"/>
                    </a:lnTo>
                    <a:lnTo>
                      <a:pt x="205" y="449"/>
                    </a:lnTo>
                    <a:lnTo>
                      <a:pt x="209" y="442"/>
                    </a:lnTo>
                    <a:lnTo>
                      <a:pt x="215" y="429"/>
                    </a:lnTo>
                    <a:lnTo>
                      <a:pt x="219" y="415"/>
                    </a:lnTo>
                    <a:lnTo>
                      <a:pt x="225" y="402"/>
                    </a:lnTo>
                    <a:lnTo>
                      <a:pt x="231" y="388"/>
                    </a:lnTo>
                    <a:lnTo>
                      <a:pt x="235" y="374"/>
                    </a:lnTo>
                    <a:lnTo>
                      <a:pt x="240" y="361"/>
                    </a:lnTo>
                    <a:lnTo>
                      <a:pt x="244" y="347"/>
                    </a:lnTo>
                    <a:lnTo>
                      <a:pt x="248" y="333"/>
                    </a:lnTo>
                    <a:lnTo>
                      <a:pt x="255" y="294"/>
                    </a:lnTo>
                    <a:lnTo>
                      <a:pt x="256" y="253"/>
                    </a:lnTo>
                    <a:lnTo>
                      <a:pt x="254" y="214"/>
                    </a:lnTo>
                    <a:lnTo>
                      <a:pt x="247" y="175"/>
                    </a:lnTo>
                    <a:lnTo>
                      <a:pt x="243" y="162"/>
                    </a:lnTo>
                    <a:lnTo>
                      <a:pt x="240" y="151"/>
                    </a:lnTo>
                    <a:lnTo>
                      <a:pt x="236" y="139"/>
                    </a:lnTo>
                    <a:lnTo>
                      <a:pt x="232" y="128"/>
                    </a:lnTo>
                    <a:lnTo>
                      <a:pt x="226" y="117"/>
                    </a:lnTo>
                    <a:lnTo>
                      <a:pt x="219" y="106"/>
                    </a:lnTo>
                    <a:lnTo>
                      <a:pt x="212" y="96"/>
                    </a:lnTo>
                    <a:lnTo>
                      <a:pt x="205" y="85"/>
                    </a:lnTo>
                    <a:lnTo>
                      <a:pt x="200" y="77"/>
                    </a:lnTo>
                    <a:lnTo>
                      <a:pt x="193" y="70"/>
                    </a:lnTo>
                    <a:lnTo>
                      <a:pt x="186" y="63"/>
                    </a:lnTo>
                    <a:lnTo>
                      <a:pt x="179" y="56"/>
                    </a:lnTo>
                    <a:lnTo>
                      <a:pt x="171" y="51"/>
                    </a:lnTo>
                    <a:lnTo>
                      <a:pt x="164" y="44"/>
                    </a:lnTo>
                    <a:lnTo>
                      <a:pt x="156" y="38"/>
                    </a:lnTo>
                    <a:lnTo>
                      <a:pt x="148" y="32"/>
                    </a:lnTo>
                    <a:lnTo>
                      <a:pt x="133" y="23"/>
                    </a:lnTo>
                    <a:lnTo>
                      <a:pt x="115" y="16"/>
                    </a:lnTo>
                    <a:lnTo>
                      <a:pt x="98" y="11"/>
                    </a:lnTo>
                    <a:lnTo>
                      <a:pt x="80" y="9"/>
                    </a:lnTo>
                    <a:lnTo>
                      <a:pt x="61" y="7"/>
                    </a:lnTo>
                    <a:lnTo>
                      <a:pt x="42" y="7"/>
                    </a:lnTo>
                    <a:lnTo>
                      <a:pt x="23" y="7"/>
                    </a:lnTo>
                    <a:lnTo>
                      <a:pt x="5" y="8"/>
                    </a:lnTo>
                    <a:lnTo>
                      <a:pt x="4" y="8"/>
                    </a:lnTo>
                    <a:lnTo>
                      <a:pt x="2" y="8"/>
                    </a:lnTo>
                    <a:lnTo>
                      <a:pt x="1" y="7"/>
                    </a:lnTo>
                    <a:lnTo>
                      <a:pt x="0" y="6"/>
                    </a:lnTo>
                    <a:lnTo>
                      <a:pt x="0" y="4"/>
                    </a:lnTo>
                    <a:lnTo>
                      <a:pt x="1" y="3"/>
                    </a:lnTo>
                    <a:lnTo>
                      <a:pt x="1" y="2"/>
                    </a:lnTo>
                    <a:lnTo>
                      <a:pt x="2" y="2"/>
                    </a:lnTo>
                    <a:lnTo>
                      <a:pt x="2" y="2"/>
                    </a:lnTo>
                    <a:close/>
                  </a:path>
                </a:pathLst>
              </a:custGeom>
              <a:solidFill>
                <a:srgbClr val="59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58" name="Freeform 265"/>
              <p:cNvSpPr>
                <a:spLocks/>
              </p:cNvSpPr>
              <p:nvPr/>
            </p:nvSpPr>
            <p:spPr bwMode="auto">
              <a:xfrm>
                <a:off x="6780213" y="4154489"/>
                <a:ext cx="144463" cy="65088"/>
              </a:xfrm>
              <a:custGeom>
                <a:avLst/>
                <a:gdLst>
                  <a:gd name="T0" fmla="*/ 80 w 184"/>
                  <a:gd name="T1" fmla="*/ 82 h 82"/>
                  <a:gd name="T2" fmla="*/ 61 w 184"/>
                  <a:gd name="T3" fmla="*/ 79 h 82"/>
                  <a:gd name="T4" fmla="*/ 46 w 184"/>
                  <a:gd name="T5" fmla="*/ 76 h 82"/>
                  <a:gd name="T6" fmla="*/ 33 w 184"/>
                  <a:gd name="T7" fmla="*/ 71 h 82"/>
                  <a:gd name="T8" fmla="*/ 21 w 184"/>
                  <a:gd name="T9" fmla="*/ 67 h 82"/>
                  <a:gd name="T10" fmla="*/ 12 w 184"/>
                  <a:gd name="T11" fmla="*/ 62 h 82"/>
                  <a:gd name="T12" fmla="*/ 6 w 184"/>
                  <a:gd name="T13" fmla="*/ 59 h 82"/>
                  <a:gd name="T14" fmla="*/ 1 w 184"/>
                  <a:gd name="T15" fmla="*/ 56 h 82"/>
                  <a:gd name="T16" fmla="*/ 0 w 184"/>
                  <a:gd name="T17" fmla="*/ 55 h 82"/>
                  <a:gd name="T18" fmla="*/ 3 w 184"/>
                  <a:gd name="T19" fmla="*/ 53 h 82"/>
                  <a:gd name="T20" fmla="*/ 7 w 184"/>
                  <a:gd name="T21" fmla="*/ 47 h 82"/>
                  <a:gd name="T22" fmla="*/ 15 w 184"/>
                  <a:gd name="T23" fmla="*/ 39 h 82"/>
                  <a:gd name="T24" fmla="*/ 27 w 184"/>
                  <a:gd name="T25" fmla="*/ 29 h 82"/>
                  <a:gd name="T26" fmla="*/ 39 w 184"/>
                  <a:gd name="T27" fmla="*/ 19 h 82"/>
                  <a:gd name="T28" fmla="*/ 53 w 184"/>
                  <a:gd name="T29" fmla="*/ 10 h 82"/>
                  <a:gd name="T30" fmla="*/ 68 w 184"/>
                  <a:gd name="T31" fmla="*/ 3 h 82"/>
                  <a:gd name="T32" fmla="*/ 84 w 184"/>
                  <a:gd name="T33" fmla="*/ 0 h 82"/>
                  <a:gd name="T34" fmla="*/ 110 w 184"/>
                  <a:gd name="T35" fmla="*/ 1 h 82"/>
                  <a:gd name="T36" fmla="*/ 130 w 184"/>
                  <a:gd name="T37" fmla="*/ 7 h 82"/>
                  <a:gd name="T38" fmla="*/ 148 w 184"/>
                  <a:gd name="T39" fmla="*/ 16 h 82"/>
                  <a:gd name="T40" fmla="*/ 162 w 184"/>
                  <a:gd name="T41" fmla="*/ 26 h 82"/>
                  <a:gd name="T42" fmla="*/ 171 w 184"/>
                  <a:gd name="T43" fmla="*/ 37 h 82"/>
                  <a:gd name="T44" fmla="*/ 178 w 184"/>
                  <a:gd name="T45" fmla="*/ 46 h 82"/>
                  <a:gd name="T46" fmla="*/ 182 w 184"/>
                  <a:gd name="T47" fmla="*/ 53 h 82"/>
                  <a:gd name="T48" fmla="*/ 184 w 184"/>
                  <a:gd name="T49" fmla="*/ 55 h 82"/>
                  <a:gd name="T50" fmla="*/ 181 w 184"/>
                  <a:gd name="T51" fmla="*/ 56 h 82"/>
                  <a:gd name="T52" fmla="*/ 177 w 184"/>
                  <a:gd name="T53" fmla="*/ 60 h 82"/>
                  <a:gd name="T54" fmla="*/ 167 w 184"/>
                  <a:gd name="T55" fmla="*/ 64 h 82"/>
                  <a:gd name="T56" fmla="*/ 156 w 184"/>
                  <a:gd name="T57" fmla="*/ 70 h 82"/>
                  <a:gd name="T58" fmla="*/ 141 w 184"/>
                  <a:gd name="T59" fmla="*/ 75 h 82"/>
                  <a:gd name="T60" fmla="*/ 122 w 184"/>
                  <a:gd name="T61" fmla="*/ 79 h 82"/>
                  <a:gd name="T62" fmla="*/ 103 w 184"/>
                  <a:gd name="T63" fmla="*/ 82 h 82"/>
                  <a:gd name="T64" fmla="*/ 80 w 184"/>
                  <a:gd name="T65"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4" h="82">
                    <a:moveTo>
                      <a:pt x="80" y="82"/>
                    </a:moveTo>
                    <a:lnTo>
                      <a:pt x="61" y="79"/>
                    </a:lnTo>
                    <a:lnTo>
                      <a:pt x="46" y="76"/>
                    </a:lnTo>
                    <a:lnTo>
                      <a:pt x="33" y="71"/>
                    </a:lnTo>
                    <a:lnTo>
                      <a:pt x="21" y="67"/>
                    </a:lnTo>
                    <a:lnTo>
                      <a:pt x="12" y="62"/>
                    </a:lnTo>
                    <a:lnTo>
                      <a:pt x="6" y="59"/>
                    </a:lnTo>
                    <a:lnTo>
                      <a:pt x="1" y="56"/>
                    </a:lnTo>
                    <a:lnTo>
                      <a:pt x="0" y="55"/>
                    </a:lnTo>
                    <a:lnTo>
                      <a:pt x="3" y="53"/>
                    </a:lnTo>
                    <a:lnTo>
                      <a:pt x="7" y="47"/>
                    </a:lnTo>
                    <a:lnTo>
                      <a:pt x="15" y="39"/>
                    </a:lnTo>
                    <a:lnTo>
                      <a:pt x="27" y="29"/>
                    </a:lnTo>
                    <a:lnTo>
                      <a:pt x="39" y="19"/>
                    </a:lnTo>
                    <a:lnTo>
                      <a:pt x="53" y="10"/>
                    </a:lnTo>
                    <a:lnTo>
                      <a:pt x="68" y="3"/>
                    </a:lnTo>
                    <a:lnTo>
                      <a:pt x="84" y="0"/>
                    </a:lnTo>
                    <a:lnTo>
                      <a:pt x="110" y="1"/>
                    </a:lnTo>
                    <a:lnTo>
                      <a:pt x="130" y="7"/>
                    </a:lnTo>
                    <a:lnTo>
                      <a:pt x="148" y="16"/>
                    </a:lnTo>
                    <a:lnTo>
                      <a:pt x="162" y="26"/>
                    </a:lnTo>
                    <a:lnTo>
                      <a:pt x="171" y="37"/>
                    </a:lnTo>
                    <a:lnTo>
                      <a:pt x="178" y="46"/>
                    </a:lnTo>
                    <a:lnTo>
                      <a:pt x="182" y="53"/>
                    </a:lnTo>
                    <a:lnTo>
                      <a:pt x="184" y="55"/>
                    </a:lnTo>
                    <a:lnTo>
                      <a:pt x="181" y="56"/>
                    </a:lnTo>
                    <a:lnTo>
                      <a:pt x="177" y="60"/>
                    </a:lnTo>
                    <a:lnTo>
                      <a:pt x="167" y="64"/>
                    </a:lnTo>
                    <a:lnTo>
                      <a:pt x="156" y="70"/>
                    </a:lnTo>
                    <a:lnTo>
                      <a:pt x="141" y="75"/>
                    </a:lnTo>
                    <a:lnTo>
                      <a:pt x="122" y="79"/>
                    </a:lnTo>
                    <a:lnTo>
                      <a:pt x="103" y="82"/>
                    </a:lnTo>
                    <a:lnTo>
                      <a:pt x="80" y="82"/>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59" name="Freeform 266"/>
              <p:cNvSpPr>
                <a:spLocks/>
              </p:cNvSpPr>
              <p:nvPr/>
            </p:nvSpPr>
            <p:spPr bwMode="auto">
              <a:xfrm>
                <a:off x="6789738" y="4171951"/>
                <a:ext cx="119063" cy="41275"/>
              </a:xfrm>
              <a:custGeom>
                <a:avLst/>
                <a:gdLst>
                  <a:gd name="T0" fmla="*/ 150 w 150"/>
                  <a:gd name="T1" fmla="*/ 38 h 52"/>
                  <a:gd name="T2" fmla="*/ 145 w 150"/>
                  <a:gd name="T3" fmla="*/ 39 h 52"/>
                  <a:gd name="T4" fmla="*/ 138 w 150"/>
                  <a:gd name="T5" fmla="*/ 41 h 52"/>
                  <a:gd name="T6" fmla="*/ 128 w 150"/>
                  <a:gd name="T7" fmla="*/ 43 h 52"/>
                  <a:gd name="T8" fmla="*/ 117 w 150"/>
                  <a:gd name="T9" fmla="*/ 46 h 52"/>
                  <a:gd name="T10" fmla="*/ 105 w 150"/>
                  <a:gd name="T11" fmla="*/ 48 h 52"/>
                  <a:gd name="T12" fmla="*/ 93 w 150"/>
                  <a:gd name="T13" fmla="*/ 49 h 52"/>
                  <a:gd name="T14" fmla="*/ 81 w 150"/>
                  <a:gd name="T15" fmla="*/ 52 h 52"/>
                  <a:gd name="T16" fmla="*/ 69 w 150"/>
                  <a:gd name="T17" fmla="*/ 52 h 52"/>
                  <a:gd name="T18" fmla="*/ 54 w 150"/>
                  <a:gd name="T19" fmla="*/ 52 h 52"/>
                  <a:gd name="T20" fmla="*/ 41 w 150"/>
                  <a:gd name="T21" fmla="*/ 49 h 52"/>
                  <a:gd name="T22" fmla="*/ 30 w 150"/>
                  <a:gd name="T23" fmla="*/ 46 h 52"/>
                  <a:gd name="T24" fmla="*/ 20 w 150"/>
                  <a:gd name="T25" fmla="*/ 42 h 52"/>
                  <a:gd name="T26" fmla="*/ 11 w 150"/>
                  <a:gd name="T27" fmla="*/ 39 h 52"/>
                  <a:gd name="T28" fmla="*/ 5 w 150"/>
                  <a:gd name="T29" fmla="*/ 37 h 52"/>
                  <a:gd name="T30" fmla="*/ 1 w 150"/>
                  <a:gd name="T31" fmla="*/ 34 h 52"/>
                  <a:gd name="T32" fmla="*/ 0 w 150"/>
                  <a:gd name="T33" fmla="*/ 33 h 52"/>
                  <a:gd name="T34" fmla="*/ 1 w 150"/>
                  <a:gd name="T35" fmla="*/ 33 h 52"/>
                  <a:gd name="T36" fmla="*/ 2 w 150"/>
                  <a:gd name="T37" fmla="*/ 31 h 52"/>
                  <a:gd name="T38" fmla="*/ 5 w 150"/>
                  <a:gd name="T39" fmla="*/ 30 h 52"/>
                  <a:gd name="T40" fmla="*/ 8 w 150"/>
                  <a:gd name="T41" fmla="*/ 26 h 52"/>
                  <a:gd name="T42" fmla="*/ 33 w 150"/>
                  <a:gd name="T43" fmla="*/ 11 h 52"/>
                  <a:gd name="T44" fmla="*/ 58 w 150"/>
                  <a:gd name="T45" fmla="*/ 2 h 52"/>
                  <a:gd name="T46" fmla="*/ 79 w 150"/>
                  <a:gd name="T47" fmla="*/ 0 h 52"/>
                  <a:gd name="T48" fmla="*/ 100 w 150"/>
                  <a:gd name="T49" fmla="*/ 1 h 52"/>
                  <a:gd name="T50" fmla="*/ 119 w 150"/>
                  <a:gd name="T51" fmla="*/ 7 h 52"/>
                  <a:gd name="T52" fmla="*/ 134 w 150"/>
                  <a:gd name="T53" fmla="*/ 16 h 52"/>
                  <a:gd name="T54" fmla="*/ 144 w 150"/>
                  <a:gd name="T55" fmla="*/ 26 h 52"/>
                  <a:gd name="T56" fmla="*/ 150 w 150"/>
                  <a:gd name="T57" fmla="*/ 3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0" h="52">
                    <a:moveTo>
                      <a:pt x="150" y="38"/>
                    </a:moveTo>
                    <a:lnTo>
                      <a:pt x="145" y="39"/>
                    </a:lnTo>
                    <a:lnTo>
                      <a:pt x="138" y="41"/>
                    </a:lnTo>
                    <a:lnTo>
                      <a:pt x="128" y="43"/>
                    </a:lnTo>
                    <a:lnTo>
                      <a:pt x="117" y="46"/>
                    </a:lnTo>
                    <a:lnTo>
                      <a:pt x="105" y="48"/>
                    </a:lnTo>
                    <a:lnTo>
                      <a:pt x="93" y="49"/>
                    </a:lnTo>
                    <a:lnTo>
                      <a:pt x="81" y="52"/>
                    </a:lnTo>
                    <a:lnTo>
                      <a:pt x="69" y="52"/>
                    </a:lnTo>
                    <a:lnTo>
                      <a:pt x="54" y="52"/>
                    </a:lnTo>
                    <a:lnTo>
                      <a:pt x="41" y="49"/>
                    </a:lnTo>
                    <a:lnTo>
                      <a:pt x="30" y="46"/>
                    </a:lnTo>
                    <a:lnTo>
                      <a:pt x="20" y="42"/>
                    </a:lnTo>
                    <a:lnTo>
                      <a:pt x="11" y="39"/>
                    </a:lnTo>
                    <a:lnTo>
                      <a:pt x="5" y="37"/>
                    </a:lnTo>
                    <a:lnTo>
                      <a:pt x="1" y="34"/>
                    </a:lnTo>
                    <a:lnTo>
                      <a:pt x="0" y="33"/>
                    </a:lnTo>
                    <a:lnTo>
                      <a:pt x="1" y="33"/>
                    </a:lnTo>
                    <a:lnTo>
                      <a:pt x="2" y="31"/>
                    </a:lnTo>
                    <a:lnTo>
                      <a:pt x="5" y="30"/>
                    </a:lnTo>
                    <a:lnTo>
                      <a:pt x="8" y="26"/>
                    </a:lnTo>
                    <a:lnTo>
                      <a:pt x="33" y="11"/>
                    </a:lnTo>
                    <a:lnTo>
                      <a:pt x="58" y="2"/>
                    </a:lnTo>
                    <a:lnTo>
                      <a:pt x="79" y="0"/>
                    </a:lnTo>
                    <a:lnTo>
                      <a:pt x="100" y="1"/>
                    </a:lnTo>
                    <a:lnTo>
                      <a:pt x="119" y="7"/>
                    </a:lnTo>
                    <a:lnTo>
                      <a:pt x="134" y="16"/>
                    </a:lnTo>
                    <a:lnTo>
                      <a:pt x="144" y="26"/>
                    </a:lnTo>
                    <a:lnTo>
                      <a:pt x="150" y="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60" name="Freeform 267"/>
              <p:cNvSpPr>
                <a:spLocks/>
              </p:cNvSpPr>
              <p:nvPr/>
            </p:nvSpPr>
            <p:spPr bwMode="auto">
              <a:xfrm>
                <a:off x="6805613" y="4178301"/>
                <a:ext cx="30163" cy="30163"/>
              </a:xfrm>
              <a:custGeom>
                <a:avLst/>
                <a:gdLst>
                  <a:gd name="T0" fmla="*/ 18 w 39"/>
                  <a:gd name="T1" fmla="*/ 38 h 38"/>
                  <a:gd name="T2" fmla="*/ 10 w 39"/>
                  <a:gd name="T3" fmla="*/ 35 h 38"/>
                  <a:gd name="T4" fmla="*/ 4 w 39"/>
                  <a:gd name="T5" fmla="*/ 31 h 38"/>
                  <a:gd name="T6" fmla="*/ 1 w 39"/>
                  <a:gd name="T7" fmla="*/ 24 h 38"/>
                  <a:gd name="T8" fmla="*/ 0 w 39"/>
                  <a:gd name="T9" fmla="*/ 17 h 38"/>
                  <a:gd name="T10" fmla="*/ 2 w 39"/>
                  <a:gd name="T11" fmla="*/ 10 h 38"/>
                  <a:gd name="T12" fmla="*/ 6 w 39"/>
                  <a:gd name="T13" fmla="*/ 4 h 38"/>
                  <a:gd name="T14" fmla="*/ 13 w 39"/>
                  <a:gd name="T15" fmla="*/ 1 h 38"/>
                  <a:gd name="T16" fmla="*/ 21 w 39"/>
                  <a:gd name="T17" fmla="*/ 0 h 38"/>
                  <a:gd name="T18" fmla="*/ 28 w 39"/>
                  <a:gd name="T19" fmla="*/ 2 h 38"/>
                  <a:gd name="T20" fmla="*/ 34 w 39"/>
                  <a:gd name="T21" fmla="*/ 7 h 38"/>
                  <a:gd name="T22" fmla="*/ 38 w 39"/>
                  <a:gd name="T23" fmla="*/ 14 h 38"/>
                  <a:gd name="T24" fmla="*/ 39 w 39"/>
                  <a:gd name="T25" fmla="*/ 21 h 38"/>
                  <a:gd name="T26" fmla="*/ 36 w 39"/>
                  <a:gd name="T27" fmla="*/ 29 h 38"/>
                  <a:gd name="T28" fmla="*/ 32 w 39"/>
                  <a:gd name="T29" fmla="*/ 34 h 38"/>
                  <a:gd name="T30" fmla="*/ 25 w 39"/>
                  <a:gd name="T31" fmla="*/ 37 h 38"/>
                  <a:gd name="T32" fmla="*/ 18 w 39"/>
                  <a:gd name="T3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 h="38">
                    <a:moveTo>
                      <a:pt x="18" y="38"/>
                    </a:moveTo>
                    <a:lnTo>
                      <a:pt x="10" y="35"/>
                    </a:lnTo>
                    <a:lnTo>
                      <a:pt x="4" y="31"/>
                    </a:lnTo>
                    <a:lnTo>
                      <a:pt x="1" y="24"/>
                    </a:lnTo>
                    <a:lnTo>
                      <a:pt x="0" y="17"/>
                    </a:lnTo>
                    <a:lnTo>
                      <a:pt x="2" y="10"/>
                    </a:lnTo>
                    <a:lnTo>
                      <a:pt x="6" y="4"/>
                    </a:lnTo>
                    <a:lnTo>
                      <a:pt x="13" y="1"/>
                    </a:lnTo>
                    <a:lnTo>
                      <a:pt x="21" y="0"/>
                    </a:lnTo>
                    <a:lnTo>
                      <a:pt x="28" y="2"/>
                    </a:lnTo>
                    <a:lnTo>
                      <a:pt x="34" y="7"/>
                    </a:lnTo>
                    <a:lnTo>
                      <a:pt x="38" y="14"/>
                    </a:lnTo>
                    <a:lnTo>
                      <a:pt x="39" y="21"/>
                    </a:lnTo>
                    <a:lnTo>
                      <a:pt x="36" y="29"/>
                    </a:lnTo>
                    <a:lnTo>
                      <a:pt x="32" y="34"/>
                    </a:lnTo>
                    <a:lnTo>
                      <a:pt x="25" y="37"/>
                    </a:lnTo>
                    <a:lnTo>
                      <a:pt x="18" y="38"/>
                    </a:lnTo>
                    <a:close/>
                  </a:path>
                </a:pathLst>
              </a:custGeom>
              <a:solidFill>
                <a:srgbClr val="007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61" name="Freeform 268"/>
              <p:cNvSpPr>
                <a:spLocks/>
              </p:cNvSpPr>
              <p:nvPr/>
            </p:nvSpPr>
            <p:spPr bwMode="auto">
              <a:xfrm>
                <a:off x="6808788" y="4184651"/>
                <a:ext cx="20638" cy="20638"/>
              </a:xfrm>
              <a:custGeom>
                <a:avLst/>
                <a:gdLst>
                  <a:gd name="T0" fmla="*/ 12 w 27"/>
                  <a:gd name="T1" fmla="*/ 25 h 25"/>
                  <a:gd name="T2" fmla="*/ 7 w 27"/>
                  <a:gd name="T3" fmla="*/ 24 h 25"/>
                  <a:gd name="T4" fmla="*/ 4 w 27"/>
                  <a:gd name="T5" fmla="*/ 20 h 25"/>
                  <a:gd name="T6" fmla="*/ 1 w 27"/>
                  <a:gd name="T7" fmla="*/ 16 h 25"/>
                  <a:gd name="T8" fmla="*/ 0 w 27"/>
                  <a:gd name="T9" fmla="*/ 11 h 25"/>
                  <a:gd name="T10" fmla="*/ 1 w 27"/>
                  <a:gd name="T11" fmla="*/ 7 h 25"/>
                  <a:gd name="T12" fmla="*/ 5 w 27"/>
                  <a:gd name="T13" fmla="*/ 3 h 25"/>
                  <a:gd name="T14" fmla="*/ 9 w 27"/>
                  <a:gd name="T15" fmla="*/ 1 h 25"/>
                  <a:gd name="T16" fmla="*/ 14 w 27"/>
                  <a:gd name="T17" fmla="*/ 0 h 25"/>
                  <a:gd name="T18" fmla="*/ 20 w 27"/>
                  <a:gd name="T19" fmla="*/ 1 h 25"/>
                  <a:gd name="T20" fmla="*/ 23 w 27"/>
                  <a:gd name="T21" fmla="*/ 4 h 25"/>
                  <a:gd name="T22" fmla="*/ 25 w 27"/>
                  <a:gd name="T23" fmla="*/ 9 h 25"/>
                  <a:gd name="T24" fmla="*/ 27 w 27"/>
                  <a:gd name="T25" fmla="*/ 14 h 25"/>
                  <a:gd name="T26" fmla="*/ 25 w 27"/>
                  <a:gd name="T27" fmla="*/ 18 h 25"/>
                  <a:gd name="T28" fmla="*/ 22 w 27"/>
                  <a:gd name="T29" fmla="*/ 23 h 25"/>
                  <a:gd name="T30" fmla="*/ 17 w 27"/>
                  <a:gd name="T31" fmla="*/ 25 h 25"/>
                  <a:gd name="T32" fmla="*/ 12 w 27"/>
                  <a:gd name="T33"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 h="25">
                    <a:moveTo>
                      <a:pt x="12" y="25"/>
                    </a:moveTo>
                    <a:lnTo>
                      <a:pt x="7" y="24"/>
                    </a:lnTo>
                    <a:lnTo>
                      <a:pt x="4" y="20"/>
                    </a:lnTo>
                    <a:lnTo>
                      <a:pt x="1" y="16"/>
                    </a:lnTo>
                    <a:lnTo>
                      <a:pt x="0" y="11"/>
                    </a:lnTo>
                    <a:lnTo>
                      <a:pt x="1" y="7"/>
                    </a:lnTo>
                    <a:lnTo>
                      <a:pt x="5" y="3"/>
                    </a:lnTo>
                    <a:lnTo>
                      <a:pt x="9" y="1"/>
                    </a:lnTo>
                    <a:lnTo>
                      <a:pt x="14" y="0"/>
                    </a:lnTo>
                    <a:lnTo>
                      <a:pt x="20" y="1"/>
                    </a:lnTo>
                    <a:lnTo>
                      <a:pt x="23" y="4"/>
                    </a:lnTo>
                    <a:lnTo>
                      <a:pt x="25" y="9"/>
                    </a:lnTo>
                    <a:lnTo>
                      <a:pt x="27" y="14"/>
                    </a:lnTo>
                    <a:lnTo>
                      <a:pt x="25" y="18"/>
                    </a:lnTo>
                    <a:lnTo>
                      <a:pt x="22" y="23"/>
                    </a:lnTo>
                    <a:lnTo>
                      <a:pt x="17" y="25"/>
                    </a:lnTo>
                    <a:lnTo>
                      <a:pt x="12" y="25"/>
                    </a:lnTo>
                    <a:close/>
                  </a:path>
                </a:pathLst>
              </a:custGeom>
              <a:solidFill>
                <a:srgbClr val="7FA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62" name="Freeform 269"/>
              <p:cNvSpPr>
                <a:spLocks/>
              </p:cNvSpPr>
              <p:nvPr/>
            </p:nvSpPr>
            <p:spPr bwMode="auto">
              <a:xfrm>
                <a:off x="6811963" y="4187826"/>
                <a:ext cx="14288" cy="12700"/>
              </a:xfrm>
              <a:custGeom>
                <a:avLst/>
                <a:gdLst>
                  <a:gd name="T0" fmla="*/ 8 w 17"/>
                  <a:gd name="T1" fmla="*/ 16 h 16"/>
                  <a:gd name="T2" fmla="*/ 4 w 17"/>
                  <a:gd name="T3" fmla="*/ 15 h 16"/>
                  <a:gd name="T4" fmla="*/ 1 w 17"/>
                  <a:gd name="T5" fmla="*/ 13 h 16"/>
                  <a:gd name="T6" fmla="*/ 0 w 17"/>
                  <a:gd name="T7" fmla="*/ 11 h 16"/>
                  <a:gd name="T8" fmla="*/ 0 w 17"/>
                  <a:gd name="T9" fmla="*/ 7 h 16"/>
                  <a:gd name="T10" fmla="*/ 1 w 17"/>
                  <a:gd name="T11" fmla="*/ 4 h 16"/>
                  <a:gd name="T12" fmla="*/ 3 w 17"/>
                  <a:gd name="T13" fmla="*/ 1 h 16"/>
                  <a:gd name="T14" fmla="*/ 6 w 17"/>
                  <a:gd name="T15" fmla="*/ 0 h 16"/>
                  <a:gd name="T16" fmla="*/ 9 w 17"/>
                  <a:gd name="T17" fmla="*/ 0 h 16"/>
                  <a:gd name="T18" fmla="*/ 12 w 17"/>
                  <a:gd name="T19" fmla="*/ 1 h 16"/>
                  <a:gd name="T20" fmla="*/ 15 w 17"/>
                  <a:gd name="T21" fmla="*/ 3 h 16"/>
                  <a:gd name="T22" fmla="*/ 16 w 17"/>
                  <a:gd name="T23" fmla="*/ 6 h 16"/>
                  <a:gd name="T24" fmla="*/ 17 w 17"/>
                  <a:gd name="T25" fmla="*/ 10 h 16"/>
                  <a:gd name="T26" fmla="*/ 16 w 17"/>
                  <a:gd name="T27" fmla="*/ 13 h 16"/>
                  <a:gd name="T28" fmla="*/ 15 w 17"/>
                  <a:gd name="T29" fmla="*/ 15 h 16"/>
                  <a:gd name="T30" fmla="*/ 11 w 17"/>
                  <a:gd name="T31" fmla="*/ 16 h 16"/>
                  <a:gd name="T32" fmla="*/ 8 w 17"/>
                  <a:gd name="T33"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 h="16">
                    <a:moveTo>
                      <a:pt x="8" y="16"/>
                    </a:moveTo>
                    <a:lnTo>
                      <a:pt x="4" y="15"/>
                    </a:lnTo>
                    <a:lnTo>
                      <a:pt x="1" y="13"/>
                    </a:lnTo>
                    <a:lnTo>
                      <a:pt x="0" y="11"/>
                    </a:lnTo>
                    <a:lnTo>
                      <a:pt x="0" y="7"/>
                    </a:lnTo>
                    <a:lnTo>
                      <a:pt x="1" y="4"/>
                    </a:lnTo>
                    <a:lnTo>
                      <a:pt x="3" y="1"/>
                    </a:lnTo>
                    <a:lnTo>
                      <a:pt x="6" y="0"/>
                    </a:lnTo>
                    <a:lnTo>
                      <a:pt x="9" y="0"/>
                    </a:lnTo>
                    <a:lnTo>
                      <a:pt x="12" y="1"/>
                    </a:lnTo>
                    <a:lnTo>
                      <a:pt x="15" y="3"/>
                    </a:lnTo>
                    <a:lnTo>
                      <a:pt x="16" y="6"/>
                    </a:lnTo>
                    <a:lnTo>
                      <a:pt x="17" y="10"/>
                    </a:lnTo>
                    <a:lnTo>
                      <a:pt x="16" y="13"/>
                    </a:lnTo>
                    <a:lnTo>
                      <a:pt x="15" y="15"/>
                    </a:lnTo>
                    <a:lnTo>
                      <a:pt x="11" y="16"/>
                    </a:lnTo>
                    <a:lnTo>
                      <a:pt x="8"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63" name="Freeform 270"/>
              <p:cNvSpPr>
                <a:spLocks/>
              </p:cNvSpPr>
              <p:nvPr/>
            </p:nvSpPr>
            <p:spPr bwMode="auto">
              <a:xfrm>
                <a:off x="6791325" y="4160839"/>
                <a:ext cx="120650" cy="33338"/>
              </a:xfrm>
              <a:custGeom>
                <a:avLst/>
                <a:gdLst>
                  <a:gd name="T0" fmla="*/ 0 w 152"/>
                  <a:gd name="T1" fmla="*/ 41 h 41"/>
                  <a:gd name="T2" fmla="*/ 9 w 152"/>
                  <a:gd name="T3" fmla="*/ 32 h 41"/>
                  <a:gd name="T4" fmla="*/ 20 w 152"/>
                  <a:gd name="T5" fmla="*/ 24 h 41"/>
                  <a:gd name="T6" fmla="*/ 31 w 152"/>
                  <a:gd name="T7" fmla="*/ 17 h 41"/>
                  <a:gd name="T8" fmla="*/ 44 w 152"/>
                  <a:gd name="T9" fmla="*/ 11 h 41"/>
                  <a:gd name="T10" fmla="*/ 56 w 152"/>
                  <a:gd name="T11" fmla="*/ 7 h 41"/>
                  <a:gd name="T12" fmla="*/ 67 w 152"/>
                  <a:gd name="T13" fmla="*/ 3 h 41"/>
                  <a:gd name="T14" fmla="*/ 77 w 152"/>
                  <a:gd name="T15" fmla="*/ 1 h 41"/>
                  <a:gd name="T16" fmla="*/ 87 w 152"/>
                  <a:gd name="T17" fmla="*/ 0 h 41"/>
                  <a:gd name="T18" fmla="*/ 106 w 152"/>
                  <a:gd name="T19" fmla="*/ 2 h 41"/>
                  <a:gd name="T20" fmla="*/ 121 w 152"/>
                  <a:gd name="T21" fmla="*/ 7 h 41"/>
                  <a:gd name="T22" fmla="*/ 133 w 152"/>
                  <a:gd name="T23" fmla="*/ 14 h 41"/>
                  <a:gd name="T24" fmla="*/ 142 w 152"/>
                  <a:gd name="T25" fmla="*/ 21 h 41"/>
                  <a:gd name="T26" fmla="*/ 147 w 152"/>
                  <a:gd name="T27" fmla="*/ 29 h 41"/>
                  <a:gd name="T28" fmla="*/ 150 w 152"/>
                  <a:gd name="T29" fmla="*/ 36 h 41"/>
                  <a:gd name="T30" fmla="*/ 152 w 152"/>
                  <a:gd name="T31" fmla="*/ 39 h 41"/>
                  <a:gd name="T32" fmla="*/ 152 w 152"/>
                  <a:gd name="T33" fmla="*/ 41 h 41"/>
                  <a:gd name="T34" fmla="*/ 150 w 152"/>
                  <a:gd name="T35" fmla="*/ 39 h 41"/>
                  <a:gd name="T36" fmla="*/ 143 w 152"/>
                  <a:gd name="T37" fmla="*/ 36 h 41"/>
                  <a:gd name="T38" fmla="*/ 130 w 152"/>
                  <a:gd name="T39" fmla="*/ 30 h 41"/>
                  <a:gd name="T40" fmla="*/ 114 w 152"/>
                  <a:gd name="T41" fmla="*/ 25 h 41"/>
                  <a:gd name="T42" fmla="*/ 92 w 152"/>
                  <a:gd name="T43" fmla="*/ 22 h 41"/>
                  <a:gd name="T44" fmla="*/ 66 w 152"/>
                  <a:gd name="T45" fmla="*/ 23 h 41"/>
                  <a:gd name="T46" fmla="*/ 36 w 152"/>
                  <a:gd name="T47" fmla="*/ 29 h 41"/>
                  <a:gd name="T48" fmla="*/ 0 w 152"/>
                  <a:gd name="T49"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2" h="41">
                    <a:moveTo>
                      <a:pt x="0" y="41"/>
                    </a:moveTo>
                    <a:lnTo>
                      <a:pt x="9" y="32"/>
                    </a:lnTo>
                    <a:lnTo>
                      <a:pt x="20" y="24"/>
                    </a:lnTo>
                    <a:lnTo>
                      <a:pt x="31" y="17"/>
                    </a:lnTo>
                    <a:lnTo>
                      <a:pt x="44" y="11"/>
                    </a:lnTo>
                    <a:lnTo>
                      <a:pt x="56" y="7"/>
                    </a:lnTo>
                    <a:lnTo>
                      <a:pt x="67" y="3"/>
                    </a:lnTo>
                    <a:lnTo>
                      <a:pt x="77" y="1"/>
                    </a:lnTo>
                    <a:lnTo>
                      <a:pt x="87" y="0"/>
                    </a:lnTo>
                    <a:lnTo>
                      <a:pt x="106" y="2"/>
                    </a:lnTo>
                    <a:lnTo>
                      <a:pt x="121" y="7"/>
                    </a:lnTo>
                    <a:lnTo>
                      <a:pt x="133" y="14"/>
                    </a:lnTo>
                    <a:lnTo>
                      <a:pt x="142" y="21"/>
                    </a:lnTo>
                    <a:lnTo>
                      <a:pt x="147" y="29"/>
                    </a:lnTo>
                    <a:lnTo>
                      <a:pt x="150" y="36"/>
                    </a:lnTo>
                    <a:lnTo>
                      <a:pt x="152" y="39"/>
                    </a:lnTo>
                    <a:lnTo>
                      <a:pt x="152" y="41"/>
                    </a:lnTo>
                    <a:lnTo>
                      <a:pt x="150" y="39"/>
                    </a:lnTo>
                    <a:lnTo>
                      <a:pt x="143" y="36"/>
                    </a:lnTo>
                    <a:lnTo>
                      <a:pt x="130" y="30"/>
                    </a:lnTo>
                    <a:lnTo>
                      <a:pt x="114" y="25"/>
                    </a:lnTo>
                    <a:lnTo>
                      <a:pt x="92" y="22"/>
                    </a:lnTo>
                    <a:lnTo>
                      <a:pt x="66" y="23"/>
                    </a:lnTo>
                    <a:lnTo>
                      <a:pt x="36" y="29"/>
                    </a:lnTo>
                    <a:lnTo>
                      <a:pt x="0" y="41"/>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64" name="Freeform 271"/>
              <p:cNvSpPr>
                <a:spLocks/>
              </p:cNvSpPr>
              <p:nvPr/>
            </p:nvSpPr>
            <p:spPr bwMode="auto">
              <a:xfrm>
                <a:off x="6791325" y="4175126"/>
                <a:ext cx="130175" cy="26988"/>
              </a:xfrm>
              <a:custGeom>
                <a:avLst/>
                <a:gdLst>
                  <a:gd name="T0" fmla="*/ 165 w 165"/>
                  <a:gd name="T1" fmla="*/ 35 h 35"/>
                  <a:gd name="T2" fmla="*/ 163 w 165"/>
                  <a:gd name="T3" fmla="*/ 31 h 35"/>
                  <a:gd name="T4" fmla="*/ 156 w 165"/>
                  <a:gd name="T5" fmla="*/ 24 h 35"/>
                  <a:gd name="T6" fmla="*/ 144 w 165"/>
                  <a:gd name="T7" fmla="*/ 15 h 35"/>
                  <a:gd name="T8" fmla="*/ 127 w 165"/>
                  <a:gd name="T9" fmla="*/ 6 h 35"/>
                  <a:gd name="T10" fmla="*/ 104 w 165"/>
                  <a:gd name="T11" fmla="*/ 0 h 35"/>
                  <a:gd name="T12" fmla="*/ 75 w 165"/>
                  <a:gd name="T13" fmla="*/ 0 h 35"/>
                  <a:gd name="T14" fmla="*/ 40 w 165"/>
                  <a:gd name="T15" fmla="*/ 8 h 35"/>
                  <a:gd name="T16" fmla="*/ 0 w 165"/>
                  <a:gd name="T17" fmla="*/ 27 h 35"/>
                  <a:gd name="T18" fmla="*/ 5 w 165"/>
                  <a:gd name="T19" fmla="*/ 24 h 35"/>
                  <a:gd name="T20" fmla="*/ 16 w 165"/>
                  <a:gd name="T21" fmla="*/ 20 h 35"/>
                  <a:gd name="T22" fmla="*/ 35 w 165"/>
                  <a:gd name="T23" fmla="*/ 14 h 35"/>
                  <a:gd name="T24" fmla="*/ 57 w 165"/>
                  <a:gd name="T25" fmla="*/ 9 h 35"/>
                  <a:gd name="T26" fmla="*/ 83 w 165"/>
                  <a:gd name="T27" fmla="*/ 7 h 35"/>
                  <a:gd name="T28" fmla="*/ 111 w 165"/>
                  <a:gd name="T29" fmla="*/ 9 h 35"/>
                  <a:gd name="T30" fmla="*/ 138 w 165"/>
                  <a:gd name="T31" fmla="*/ 17 h 35"/>
                  <a:gd name="T32" fmla="*/ 165 w 165"/>
                  <a:gd name="T33"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5" h="35">
                    <a:moveTo>
                      <a:pt x="165" y="35"/>
                    </a:moveTo>
                    <a:lnTo>
                      <a:pt x="163" y="31"/>
                    </a:lnTo>
                    <a:lnTo>
                      <a:pt x="156" y="24"/>
                    </a:lnTo>
                    <a:lnTo>
                      <a:pt x="144" y="15"/>
                    </a:lnTo>
                    <a:lnTo>
                      <a:pt x="127" y="6"/>
                    </a:lnTo>
                    <a:lnTo>
                      <a:pt x="104" y="0"/>
                    </a:lnTo>
                    <a:lnTo>
                      <a:pt x="75" y="0"/>
                    </a:lnTo>
                    <a:lnTo>
                      <a:pt x="40" y="8"/>
                    </a:lnTo>
                    <a:lnTo>
                      <a:pt x="0" y="27"/>
                    </a:lnTo>
                    <a:lnTo>
                      <a:pt x="5" y="24"/>
                    </a:lnTo>
                    <a:lnTo>
                      <a:pt x="16" y="20"/>
                    </a:lnTo>
                    <a:lnTo>
                      <a:pt x="35" y="14"/>
                    </a:lnTo>
                    <a:lnTo>
                      <a:pt x="57" y="9"/>
                    </a:lnTo>
                    <a:lnTo>
                      <a:pt x="83" y="7"/>
                    </a:lnTo>
                    <a:lnTo>
                      <a:pt x="111" y="9"/>
                    </a:lnTo>
                    <a:lnTo>
                      <a:pt x="138" y="17"/>
                    </a:lnTo>
                    <a:lnTo>
                      <a:pt x="165"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65" name="Freeform 272"/>
              <p:cNvSpPr>
                <a:spLocks/>
              </p:cNvSpPr>
              <p:nvPr/>
            </p:nvSpPr>
            <p:spPr bwMode="auto">
              <a:xfrm>
                <a:off x="6619875" y="4125914"/>
                <a:ext cx="103188" cy="58738"/>
              </a:xfrm>
              <a:custGeom>
                <a:avLst/>
                <a:gdLst>
                  <a:gd name="T0" fmla="*/ 63 w 130"/>
                  <a:gd name="T1" fmla="*/ 71 h 74"/>
                  <a:gd name="T2" fmla="*/ 78 w 130"/>
                  <a:gd name="T3" fmla="*/ 74 h 74"/>
                  <a:gd name="T4" fmla="*/ 91 w 130"/>
                  <a:gd name="T5" fmla="*/ 74 h 74"/>
                  <a:gd name="T6" fmla="*/ 102 w 130"/>
                  <a:gd name="T7" fmla="*/ 74 h 74"/>
                  <a:gd name="T8" fmla="*/ 112 w 130"/>
                  <a:gd name="T9" fmla="*/ 73 h 74"/>
                  <a:gd name="T10" fmla="*/ 120 w 130"/>
                  <a:gd name="T11" fmla="*/ 71 h 74"/>
                  <a:gd name="T12" fmla="*/ 125 w 130"/>
                  <a:gd name="T13" fmla="*/ 70 h 74"/>
                  <a:gd name="T14" fmla="*/ 129 w 130"/>
                  <a:gd name="T15" fmla="*/ 69 h 74"/>
                  <a:gd name="T16" fmla="*/ 130 w 130"/>
                  <a:gd name="T17" fmla="*/ 69 h 74"/>
                  <a:gd name="T18" fmla="*/ 129 w 130"/>
                  <a:gd name="T19" fmla="*/ 67 h 74"/>
                  <a:gd name="T20" fmla="*/ 127 w 130"/>
                  <a:gd name="T21" fmla="*/ 61 h 74"/>
                  <a:gd name="T22" fmla="*/ 122 w 130"/>
                  <a:gd name="T23" fmla="*/ 52 h 74"/>
                  <a:gd name="T24" fmla="*/ 115 w 130"/>
                  <a:gd name="T25" fmla="*/ 41 h 74"/>
                  <a:gd name="T26" fmla="*/ 107 w 130"/>
                  <a:gd name="T27" fmla="*/ 31 h 74"/>
                  <a:gd name="T28" fmla="*/ 98 w 130"/>
                  <a:gd name="T29" fmla="*/ 21 h 74"/>
                  <a:gd name="T30" fmla="*/ 87 w 130"/>
                  <a:gd name="T31" fmla="*/ 11 h 74"/>
                  <a:gd name="T32" fmla="*/ 76 w 130"/>
                  <a:gd name="T33" fmla="*/ 6 h 74"/>
                  <a:gd name="T34" fmla="*/ 55 w 130"/>
                  <a:gd name="T35" fmla="*/ 0 h 74"/>
                  <a:gd name="T36" fmla="*/ 38 w 130"/>
                  <a:gd name="T37" fmla="*/ 0 h 74"/>
                  <a:gd name="T38" fmla="*/ 24 w 130"/>
                  <a:gd name="T39" fmla="*/ 5 h 74"/>
                  <a:gd name="T40" fmla="*/ 15 w 130"/>
                  <a:gd name="T41" fmla="*/ 10 h 74"/>
                  <a:gd name="T42" fmla="*/ 8 w 130"/>
                  <a:gd name="T43" fmla="*/ 18 h 74"/>
                  <a:gd name="T44" fmla="*/ 3 w 130"/>
                  <a:gd name="T45" fmla="*/ 25 h 74"/>
                  <a:gd name="T46" fmla="*/ 1 w 130"/>
                  <a:gd name="T47" fmla="*/ 31 h 74"/>
                  <a:gd name="T48" fmla="*/ 0 w 130"/>
                  <a:gd name="T49" fmla="*/ 33 h 74"/>
                  <a:gd name="T50" fmla="*/ 0 w 130"/>
                  <a:gd name="T51" fmla="*/ 34 h 74"/>
                  <a:gd name="T52" fmla="*/ 2 w 130"/>
                  <a:gd name="T53" fmla="*/ 38 h 74"/>
                  <a:gd name="T54" fmla="*/ 4 w 130"/>
                  <a:gd name="T55" fmla="*/ 43 h 74"/>
                  <a:gd name="T56" fmla="*/ 10 w 130"/>
                  <a:gd name="T57" fmla="*/ 48 h 74"/>
                  <a:gd name="T58" fmla="*/ 18 w 130"/>
                  <a:gd name="T59" fmla="*/ 54 h 74"/>
                  <a:gd name="T60" fmla="*/ 29 w 130"/>
                  <a:gd name="T61" fmla="*/ 61 h 74"/>
                  <a:gd name="T62" fmla="*/ 44 w 130"/>
                  <a:gd name="T63" fmla="*/ 67 h 74"/>
                  <a:gd name="T64" fmla="*/ 63 w 130"/>
                  <a:gd name="T65" fmla="*/ 7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0" h="74">
                    <a:moveTo>
                      <a:pt x="63" y="71"/>
                    </a:moveTo>
                    <a:lnTo>
                      <a:pt x="78" y="74"/>
                    </a:lnTo>
                    <a:lnTo>
                      <a:pt x="91" y="74"/>
                    </a:lnTo>
                    <a:lnTo>
                      <a:pt x="102" y="74"/>
                    </a:lnTo>
                    <a:lnTo>
                      <a:pt x="112" y="73"/>
                    </a:lnTo>
                    <a:lnTo>
                      <a:pt x="120" y="71"/>
                    </a:lnTo>
                    <a:lnTo>
                      <a:pt x="125" y="70"/>
                    </a:lnTo>
                    <a:lnTo>
                      <a:pt x="129" y="69"/>
                    </a:lnTo>
                    <a:lnTo>
                      <a:pt x="130" y="69"/>
                    </a:lnTo>
                    <a:lnTo>
                      <a:pt x="129" y="67"/>
                    </a:lnTo>
                    <a:lnTo>
                      <a:pt x="127" y="61"/>
                    </a:lnTo>
                    <a:lnTo>
                      <a:pt x="122" y="52"/>
                    </a:lnTo>
                    <a:lnTo>
                      <a:pt x="115" y="41"/>
                    </a:lnTo>
                    <a:lnTo>
                      <a:pt x="107" y="31"/>
                    </a:lnTo>
                    <a:lnTo>
                      <a:pt x="98" y="21"/>
                    </a:lnTo>
                    <a:lnTo>
                      <a:pt x="87" y="11"/>
                    </a:lnTo>
                    <a:lnTo>
                      <a:pt x="76" y="6"/>
                    </a:lnTo>
                    <a:lnTo>
                      <a:pt x="55" y="0"/>
                    </a:lnTo>
                    <a:lnTo>
                      <a:pt x="38" y="0"/>
                    </a:lnTo>
                    <a:lnTo>
                      <a:pt x="24" y="5"/>
                    </a:lnTo>
                    <a:lnTo>
                      <a:pt x="15" y="10"/>
                    </a:lnTo>
                    <a:lnTo>
                      <a:pt x="8" y="18"/>
                    </a:lnTo>
                    <a:lnTo>
                      <a:pt x="3" y="25"/>
                    </a:lnTo>
                    <a:lnTo>
                      <a:pt x="1" y="31"/>
                    </a:lnTo>
                    <a:lnTo>
                      <a:pt x="0" y="33"/>
                    </a:lnTo>
                    <a:lnTo>
                      <a:pt x="0" y="34"/>
                    </a:lnTo>
                    <a:lnTo>
                      <a:pt x="2" y="38"/>
                    </a:lnTo>
                    <a:lnTo>
                      <a:pt x="4" y="43"/>
                    </a:lnTo>
                    <a:lnTo>
                      <a:pt x="10" y="48"/>
                    </a:lnTo>
                    <a:lnTo>
                      <a:pt x="18" y="54"/>
                    </a:lnTo>
                    <a:lnTo>
                      <a:pt x="29" y="61"/>
                    </a:lnTo>
                    <a:lnTo>
                      <a:pt x="44" y="67"/>
                    </a:lnTo>
                    <a:lnTo>
                      <a:pt x="63" y="71"/>
                    </a:lnTo>
                    <a:close/>
                  </a:path>
                </a:pathLst>
              </a:custGeom>
              <a:solidFill>
                <a:srgbClr val="FF9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66" name="Freeform 273"/>
              <p:cNvSpPr>
                <a:spLocks/>
              </p:cNvSpPr>
              <p:nvPr/>
            </p:nvSpPr>
            <p:spPr bwMode="auto">
              <a:xfrm>
                <a:off x="6623050" y="4129089"/>
                <a:ext cx="92075" cy="47625"/>
              </a:xfrm>
              <a:custGeom>
                <a:avLst/>
                <a:gdLst>
                  <a:gd name="T0" fmla="*/ 117 w 117"/>
                  <a:gd name="T1" fmla="*/ 60 h 60"/>
                  <a:gd name="T2" fmla="*/ 114 w 117"/>
                  <a:gd name="T3" fmla="*/ 52 h 60"/>
                  <a:gd name="T4" fmla="*/ 110 w 117"/>
                  <a:gd name="T5" fmla="*/ 44 h 60"/>
                  <a:gd name="T6" fmla="*/ 103 w 117"/>
                  <a:gd name="T7" fmla="*/ 35 h 60"/>
                  <a:gd name="T8" fmla="*/ 96 w 117"/>
                  <a:gd name="T9" fmla="*/ 27 h 60"/>
                  <a:gd name="T10" fmla="*/ 89 w 117"/>
                  <a:gd name="T11" fmla="*/ 19 h 60"/>
                  <a:gd name="T12" fmla="*/ 81 w 117"/>
                  <a:gd name="T13" fmla="*/ 13 h 60"/>
                  <a:gd name="T14" fmla="*/ 74 w 117"/>
                  <a:gd name="T15" fmla="*/ 8 h 60"/>
                  <a:gd name="T16" fmla="*/ 67 w 117"/>
                  <a:gd name="T17" fmla="*/ 5 h 60"/>
                  <a:gd name="T18" fmla="*/ 51 w 117"/>
                  <a:gd name="T19" fmla="*/ 2 h 60"/>
                  <a:gd name="T20" fmla="*/ 37 w 117"/>
                  <a:gd name="T21" fmla="*/ 0 h 60"/>
                  <a:gd name="T22" fmla="*/ 27 w 117"/>
                  <a:gd name="T23" fmla="*/ 2 h 60"/>
                  <a:gd name="T24" fmla="*/ 16 w 117"/>
                  <a:gd name="T25" fmla="*/ 4 h 60"/>
                  <a:gd name="T26" fmla="*/ 9 w 117"/>
                  <a:gd name="T27" fmla="*/ 7 h 60"/>
                  <a:gd name="T28" fmla="*/ 5 w 117"/>
                  <a:gd name="T29" fmla="*/ 11 h 60"/>
                  <a:gd name="T30" fmla="*/ 1 w 117"/>
                  <a:gd name="T31" fmla="*/ 13 h 60"/>
                  <a:gd name="T32" fmla="*/ 0 w 117"/>
                  <a:gd name="T33" fmla="*/ 14 h 60"/>
                  <a:gd name="T34" fmla="*/ 4 w 117"/>
                  <a:gd name="T35" fmla="*/ 14 h 60"/>
                  <a:gd name="T36" fmla="*/ 12 w 117"/>
                  <a:gd name="T37" fmla="*/ 13 h 60"/>
                  <a:gd name="T38" fmla="*/ 24 w 117"/>
                  <a:gd name="T39" fmla="*/ 14 h 60"/>
                  <a:gd name="T40" fmla="*/ 39 w 117"/>
                  <a:gd name="T41" fmla="*/ 17 h 60"/>
                  <a:gd name="T42" fmla="*/ 58 w 117"/>
                  <a:gd name="T43" fmla="*/ 21 h 60"/>
                  <a:gd name="T44" fmla="*/ 77 w 117"/>
                  <a:gd name="T45" fmla="*/ 29 h 60"/>
                  <a:gd name="T46" fmla="*/ 97 w 117"/>
                  <a:gd name="T47" fmla="*/ 42 h 60"/>
                  <a:gd name="T48" fmla="*/ 117 w 117"/>
                  <a:gd name="T49"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60">
                    <a:moveTo>
                      <a:pt x="117" y="60"/>
                    </a:moveTo>
                    <a:lnTo>
                      <a:pt x="114" y="52"/>
                    </a:lnTo>
                    <a:lnTo>
                      <a:pt x="110" y="44"/>
                    </a:lnTo>
                    <a:lnTo>
                      <a:pt x="103" y="35"/>
                    </a:lnTo>
                    <a:lnTo>
                      <a:pt x="96" y="27"/>
                    </a:lnTo>
                    <a:lnTo>
                      <a:pt x="89" y="19"/>
                    </a:lnTo>
                    <a:lnTo>
                      <a:pt x="81" y="13"/>
                    </a:lnTo>
                    <a:lnTo>
                      <a:pt x="74" y="8"/>
                    </a:lnTo>
                    <a:lnTo>
                      <a:pt x="67" y="5"/>
                    </a:lnTo>
                    <a:lnTo>
                      <a:pt x="51" y="2"/>
                    </a:lnTo>
                    <a:lnTo>
                      <a:pt x="37" y="0"/>
                    </a:lnTo>
                    <a:lnTo>
                      <a:pt x="27" y="2"/>
                    </a:lnTo>
                    <a:lnTo>
                      <a:pt x="16" y="4"/>
                    </a:lnTo>
                    <a:lnTo>
                      <a:pt x="9" y="7"/>
                    </a:lnTo>
                    <a:lnTo>
                      <a:pt x="5" y="11"/>
                    </a:lnTo>
                    <a:lnTo>
                      <a:pt x="1" y="13"/>
                    </a:lnTo>
                    <a:lnTo>
                      <a:pt x="0" y="14"/>
                    </a:lnTo>
                    <a:lnTo>
                      <a:pt x="4" y="14"/>
                    </a:lnTo>
                    <a:lnTo>
                      <a:pt x="12" y="13"/>
                    </a:lnTo>
                    <a:lnTo>
                      <a:pt x="24" y="14"/>
                    </a:lnTo>
                    <a:lnTo>
                      <a:pt x="39" y="17"/>
                    </a:lnTo>
                    <a:lnTo>
                      <a:pt x="58" y="21"/>
                    </a:lnTo>
                    <a:lnTo>
                      <a:pt x="77" y="29"/>
                    </a:lnTo>
                    <a:lnTo>
                      <a:pt x="97" y="42"/>
                    </a:lnTo>
                    <a:lnTo>
                      <a:pt x="117" y="60"/>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67" name="Freeform 274"/>
              <p:cNvSpPr>
                <a:spLocks/>
              </p:cNvSpPr>
              <p:nvPr/>
            </p:nvSpPr>
            <p:spPr bwMode="auto">
              <a:xfrm>
                <a:off x="6624638" y="4140201"/>
                <a:ext cx="92075" cy="39688"/>
              </a:xfrm>
              <a:custGeom>
                <a:avLst/>
                <a:gdLst>
                  <a:gd name="T0" fmla="*/ 0 w 117"/>
                  <a:gd name="T1" fmla="*/ 19 h 51"/>
                  <a:gd name="T2" fmla="*/ 4 w 117"/>
                  <a:gd name="T3" fmla="*/ 22 h 51"/>
                  <a:gd name="T4" fmla="*/ 8 w 117"/>
                  <a:gd name="T5" fmla="*/ 27 h 51"/>
                  <a:gd name="T6" fmla="*/ 15 w 117"/>
                  <a:gd name="T7" fmla="*/ 31 h 51"/>
                  <a:gd name="T8" fmla="*/ 22 w 117"/>
                  <a:gd name="T9" fmla="*/ 35 h 51"/>
                  <a:gd name="T10" fmla="*/ 30 w 117"/>
                  <a:gd name="T11" fmla="*/ 38 h 51"/>
                  <a:gd name="T12" fmla="*/ 38 w 117"/>
                  <a:gd name="T13" fmla="*/ 42 h 51"/>
                  <a:gd name="T14" fmla="*/ 49 w 117"/>
                  <a:gd name="T15" fmla="*/ 45 h 51"/>
                  <a:gd name="T16" fmla="*/ 59 w 117"/>
                  <a:gd name="T17" fmla="*/ 47 h 51"/>
                  <a:gd name="T18" fmla="*/ 69 w 117"/>
                  <a:gd name="T19" fmla="*/ 50 h 51"/>
                  <a:gd name="T20" fmla="*/ 80 w 117"/>
                  <a:gd name="T21" fmla="*/ 51 h 51"/>
                  <a:gd name="T22" fmla="*/ 90 w 117"/>
                  <a:gd name="T23" fmla="*/ 51 h 51"/>
                  <a:gd name="T24" fmla="*/ 98 w 117"/>
                  <a:gd name="T25" fmla="*/ 51 h 51"/>
                  <a:gd name="T26" fmla="*/ 106 w 117"/>
                  <a:gd name="T27" fmla="*/ 51 h 51"/>
                  <a:gd name="T28" fmla="*/ 112 w 117"/>
                  <a:gd name="T29" fmla="*/ 51 h 51"/>
                  <a:gd name="T30" fmla="*/ 116 w 117"/>
                  <a:gd name="T31" fmla="*/ 50 h 51"/>
                  <a:gd name="T32" fmla="*/ 117 w 117"/>
                  <a:gd name="T33" fmla="*/ 50 h 51"/>
                  <a:gd name="T34" fmla="*/ 117 w 117"/>
                  <a:gd name="T35" fmla="*/ 49 h 51"/>
                  <a:gd name="T36" fmla="*/ 116 w 117"/>
                  <a:gd name="T37" fmla="*/ 47 h 51"/>
                  <a:gd name="T38" fmla="*/ 113 w 117"/>
                  <a:gd name="T39" fmla="*/ 45 h 51"/>
                  <a:gd name="T40" fmla="*/ 111 w 117"/>
                  <a:gd name="T41" fmla="*/ 43 h 51"/>
                  <a:gd name="T42" fmla="*/ 91 w 117"/>
                  <a:gd name="T43" fmla="*/ 24 h 51"/>
                  <a:gd name="T44" fmla="*/ 72 w 117"/>
                  <a:gd name="T45" fmla="*/ 11 h 51"/>
                  <a:gd name="T46" fmla="*/ 53 w 117"/>
                  <a:gd name="T47" fmla="*/ 4 h 51"/>
                  <a:gd name="T48" fmla="*/ 36 w 117"/>
                  <a:gd name="T49" fmla="*/ 0 h 51"/>
                  <a:gd name="T50" fmla="*/ 21 w 117"/>
                  <a:gd name="T51" fmla="*/ 0 h 51"/>
                  <a:gd name="T52" fmla="*/ 10 w 117"/>
                  <a:gd name="T53" fmla="*/ 5 h 51"/>
                  <a:gd name="T54" fmla="*/ 3 w 117"/>
                  <a:gd name="T55" fmla="*/ 11 h 51"/>
                  <a:gd name="T56" fmla="*/ 0 w 117"/>
                  <a:gd name="T57" fmla="*/ 1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51">
                    <a:moveTo>
                      <a:pt x="0" y="19"/>
                    </a:moveTo>
                    <a:lnTo>
                      <a:pt x="4" y="22"/>
                    </a:lnTo>
                    <a:lnTo>
                      <a:pt x="8" y="27"/>
                    </a:lnTo>
                    <a:lnTo>
                      <a:pt x="15" y="31"/>
                    </a:lnTo>
                    <a:lnTo>
                      <a:pt x="22" y="35"/>
                    </a:lnTo>
                    <a:lnTo>
                      <a:pt x="30" y="38"/>
                    </a:lnTo>
                    <a:lnTo>
                      <a:pt x="38" y="42"/>
                    </a:lnTo>
                    <a:lnTo>
                      <a:pt x="49" y="45"/>
                    </a:lnTo>
                    <a:lnTo>
                      <a:pt x="59" y="47"/>
                    </a:lnTo>
                    <a:lnTo>
                      <a:pt x="69" y="50"/>
                    </a:lnTo>
                    <a:lnTo>
                      <a:pt x="80" y="51"/>
                    </a:lnTo>
                    <a:lnTo>
                      <a:pt x="90" y="51"/>
                    </a:lnTo>
                    <a:lnTo>
                      <a:pt x="98" y="51"/>
                    </a:lnTo>
                    <a:lnTo>
                      <a:pt x="106" y="51"/>
                    </a:lnTo>
                    <a:lnTo>
                      <a:pt x="112" y="51"/>
                    </a:lnTo>
                    <a:lnTo>
                      <a:pt x="116" y="50"/>
                    </a:lnTo>
                    <a:lnTo>
                      <a:pt x="117" y="50"/>
                    </a:lnTo>
                    <a:lnTo>
                      <a:pt x="117" y="49"/>
                    </a:lnTo>
                    <a:lnTo>
                      <a:pt x="116" y="47"/>
                    </a:lnTo>
                    <a:lnTo>
                      <a:pt x="113" y="45"/>
                    </a:lnTo>
                    <a:lnTo>
                      <a:pt x="111" y="43"/>
                    </a:lnTo>
                    <a:lnTo>
                      <a:pt x="91" y="24"/>
                    </a:lnTo>
                    <a:lnTo>
                      <a:pt x="72" y="11"/>
                    </a:lnTo>
                    <a:lnTo>
                      <a:pt x="53" y="4"/>
                    </a:lnTo>
                    <a:lnTo>
                      <a:pt x="36" y="0"/>
                    </a:lnTo>
                    <a:lnTo>
                      <a:pt x="21" y="0"/>
                    </a:lnTo>
                    <a:lnTo>
                      <a:pt x="10" y="5"/>
                    </a:lnTo>
                    <a:lnTo>
                      <a:pt x="3" y="11"/>
                    </a:ln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68" name="Freeform 275"/>
              <p:cNvSpPr>
                <a:spLocks/>
              </p:cNvSpPr>
              <p:nvPr/>
            </p:nvSpPr>
            <p:spPr bwMode="auto">
              <a:xfrm>
                <a:off x="6627813" y="4138614"/>
                <a:ext cx="25400" cy="25400"/>
              </a:xfrm>
              <a:custGeom>
                <a:avLst/>
                <a:gdLst>
                  <a:gd name="T0" fmla="*/ 13 w 31"/>
                  <a:gd name="T1" fmla="*/ 31 h 31"/>
                  <a:gd name="T2" fmla="*/ 7 w 31"/>
                  <a:gd name="T3" fmla="*/ 29 h 31"/>
                  <a:gd name="T4" fmla="*/ 3 w 31"/>
                  <a:gd name="T5" fmla="*/ 24 h 31"/>
                  <a:gd name="T6" fmla="*/ 0 w 31"/>
                  <a:gd name="T7" fmla="*/ 18 h 31"/>
                  <a:gd name="T8" fmla="*/ 0 w 31"/>
                  <a:gd name="T9" fmla="*/ 13 h 31"/>
                  <a:gd name="T10" fmla="*/ 2 w 31"/>
                  <a:gd name="T11" fmla="*/ 7 h 31"/>
                  <a:gd name="T12" fmla="*/ 7 w 31"/>
                  <a:gd name="T13" fmla="*/ 2 h 31"/>
                  <a:gd name="T14" fmla="*/ 13 w 31"/>
                  <a:gd name="T15" fmla="*/ 0 h 31"/>
                  <a:gd name="T16" fmla="*/ 18 w 31"/>
                  <a:gd name="T17" fmla="*/ 0 h 31"/>
                  <a:gd name="T18" fmla="*/ 24 w 31"/>
                  <a:gd name="T19" fmla="*/ 2 h 31"/>
                  <a:gd name="T20" fmla="*/ 29 w 31"/>
                  <a:gd name="T21" fmla="*/ 7 h 31"/>
                  <a:gd name="T22" fmla="*/ 31 w 31"/>
                  <a:gd name="T23" fmla="*/ 13 h 31"/>
                  <a:gd name="T24" fmla="*/ 31 w 31"/>
                  <a:gd name="T25" fmla="*/ 18 h 31"/>
                  <a:gd name="T26" fmla="*/ 29 w 31"/>
                  <a:gd name="T27" fmla="*/ 24 h 31"/>
                  <a:gd name="T28" fmla="*/ 24 w 31"/>
                  <a:gd name="T29" fmla="*/ 28 h 31"/>
                  <a:gd name="T30" fmla="*/ 18 w 31"/>
                  <a:gd name="T31" fmla="*/ 31 h 31"/>
                  <a:gd name="T32" fmla="*/ 13 w 31"/>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31">
                    <a:moveTo>
                      <a:pt x="13" y="31"/>
                    </a:moveTo>
                    <a:lnTo>
                      <a:pt x="7" y="29"/>
                    </a:lnTo>
                    <a:lnTo>
                      <a:pt x="3" y="24"/>
                    </a:lnTo>
                    <a:lnTo>
                      <a:pt x="0" y="18"/>
                    </a:lnTo>
                    <a:lnTo>
                      <a:pt x="0" y="13"/>
                    </a:lnTo>
                    <a:lnTo>
                      <a:pt x="2" y="7"/>
                    </a:lnTo>
                    <a:lnTo>
                      <a:pt x="7" y="2"/>
                    </a:lnTo>
                    <a:lnTo>
                      <a:pt x="13" y="0"/>
                    </a:lnTo>
                    <a:lnTo>
                      <a:pt x="18" y="0"/>
                    </a:lnTo>
                    <a:lnTo>
                      <a:pt x="24" y="2"/>
                    </a:lnTo>
                    <a:lnTo>
                      <a:pt x="29" y="7"/>
                    </a:lnTo>
                    <a:lnTo>
                      <a:pt x="31" y="13"/>
                    </a:lnTo>
                    <a:lnTo>
                      <a:pt x="31" y="18"/>
                    </a:lnTo>
                    <a:lnTo>
                      <a:pt x="29" y="24"/>
                    </a:lnTo>
                    <a:lnTo>
                      <a:pt x="24" y="28"/>
                    </a:lnTo>
                    <a:lnTo>
                      <a:pt x="18" y="31"/>
                    </a:lnTo>
                    <a:lnTo>
                      <a:pt x="13" y="31"/>
                    </a:lnTo>
                    <a:close/>
                  </a:path>
                </a:pathLst>
              </a:custGeom>
              <a:solidFill>
                <a:srgbClr val="007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69" name="Freeform 276"/>
              <p:cNvSpPr>
                <a:spLocks/>
              </p:cNvSpPr>
              <p:nvPr/>
            </p:nvSpPr>
            <p:spPr bwMode="auto">
              <a:xfrm>
                <a:off x="6630988" y="4141789"/>
                <a:ext cx="15875" cy="15875"/>
              </a:xfrm>
              <a:custGeom>
                <a:avLst/>
                <a:gdLst>
                  <a:gd name="T0" fmla="*/ 8 w 21"/>
                  <a:gd name="T1" fmla="*/ 19 h 19"/>
                  <a:gd name="T2" fmla="*/ 5 w 21"/>
                  <a:gd name="T3" fmla="*/ 18 h 19"/>
                  <a:gd name="T4" fmla="*/ 2 w 21"/>
                  <a:gd name="T5" fmla="*/ 15 h 19"/>
                  <a:gd name="T6" fmla="*/ 0 w 21"/>
                  <a:gd name="T7" fmla="*/ 12 h 19"/>
                  <a:gd name="T8" fmla="*/ 0 w 21"/>
                  <a:gd name="T9" fmla="*/ 8 h 19"/>
                  <a:gd name="T10" fmla="*/ 2 w 21"/>
                  <a:gd name="T11" fmla="*/ 4 h 19"/>
                  <a:gd name="T12" fmla="*/ 5 w 21"/>
                  <a:gd name="T13" fmla="*/ 1 h 19"/>
                  <a:gd name="T14" fmla="*/ 8 w 21"/>
                  <a:gd name="T15" fmla="*/ 0 h 19"/>
                  <a:gd name="T16" fmla="*/ 13 w 21"/>
                  <a:gd name="T17" fmla="*/ 0 h 19"/>
                  <a:gd name="T18" fmla="*/ 17 w 21"/>
                  <a:gd name="T19" fmla="*/ 1 h 19"/>
                  <a:gd name="T20" fmla="*/ 19 w 21"/>
                  <a:gd name="T21" fmla="*/ 4 h 19"/>
                  <a:gd name="T22" fmla="*/ 21 w 21"/>
                  <a:gd name="T23" fmla="*/ 8 h 19"/>
                  <a:gd name="T24" fmla="*/ 21 w 21"/>
                  <a:gd name="T25" fmla="*/ 11 h 19"/>
                  <a:gd name="T26" fmla="*/ 20 w 21"/>
                  <a:gd name="T27" fmla="*/ 15 h 19"/>
                  <a:gd name="T28" fmla="*/ 17 w 21"/>
                  <a:gd name="T29" fmla="*/ 18 h 19"/>
                  <a:gd name="T30" fmla="*/ 13 w 21"/>
                  <a:gd name="T31" fmla="*/ 19 h 19"/>
                  <a:gd name="T32" fmla="*/ 8 w 21"/>
                  <a:gd name="T33"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19">
                    <a:moveTo>
                      <a:pt x="8" y="19"/>
                    </a:moveTo>
                    <a:lnTo>
                      <a:pt x="5" y="18"/>
                    </a:lnTo>
                    <a:lnTo>
                      <a:pt x="2" y="15"/>
                    </a:lnTo>
                    <a:lnTo>
                      <a:pt x="0" y="12"/>
                    </a:lnTo>
                    <a:lnTo>
                      <a:pt x="0" y="8"/>
                    </a:lnTo>
                    <a:lnTo>
                      <a:pt x="2" y="4"/>
                    </a:lnTo>
                    <a:lnTo>
                      <a:pt x="5" y="1"/>
                    </a:lnTo>
                    <a:lnTo>
                      <a:pt x="8" y="0"/>
                    </a:lnTo>
                    <a:lnTo>
                      <a:pt x="13" y="0"/>
                    </a:lnTo>
                    <a:lnTo>
                      <a:pt x="17" y="1"/>
                    </a:lnTo>
                    <a:lnTo>
                      <a:pt x="19" y="4"/>
                    </a:lnTo>
                    <a:lnTo>
                      <a:pt x="21" y="8"/>
                    </a:lnTo>
                    <a:lnTo>
                      <a:pt x="21" y="11"/>
                    </a:lnTo>
                    <a:lnTo>
                      <a:pt x="20" y="15"/>
                    </a:lnTo>
                    <a:lnTo>
                      <a:pt x="17" y="18"/>
                    </a:lnTo>
                    <a:lnTo>
                      <a:pt x="13" y="19"/>
                    </a:lnTo>
                    <a:lnTo>
                      <a:pt x="8" y="19"/>
                    </a:lnTo>
                    <a:close/>
                  </a:path>
                </a:pathLst>
              </a:custGeom>
              <a:solidFill>
                <a:srgbClr val="7FA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70" name="Freeform 277"/>
              <p:cNvSpPr>
                <a:spLocks/>
              </p:cNvSpPr>
              <p:nvPr/>
            </p:nvSpPr>
            <p:spPr bwMode="auto">
              <a:xfrm>
                <a:off x="6632575" y="4144964"/>
                <a:ext cx="11113" cy="9525"/>
              </a:xfrm>
              <a:custGeom>
                <a:avLst/>
                <a:gdLst>
                  <a:gd name="T0" fmla="*/ 6 w 14"/>
                  <a:gd name="T1" fmla="*/ 13 h 13"/>
                  <a:gd name="T2" fmla="*/ 2 w 14"/>
                  <a:gd name="T3" fmla="*/ 12 h 13"/>
                  <a:gd name="T4" fmla="*/ 1 w 14"/>
                  <a:gd name="T5" fmla="*/ 10 h 13"/>
                  <a:gd name="T6" fmla="*/ 0 w 14"/>
                  <a:gd name="T7" fmla="*/ 7 h 13"/>
                  <a:gd name="T8" fmla="*/ 0 w 14"/>
                  <a:gd name="T9" fmla="*/ 5 h 13"/>
                  <a:gd name="T10" fmla="*/ 1 w 14"/>
                  <a:gd name="T11" fmla="*/ 2 h 13"/>
                  <a:gd name="T12" fmla="*/ 2 w 14"/>
                  <a:gd name="T13" fmla="*/ 0 h 13"/>
                  <a:gd name="T14" fmla="*/ 6 w 14"/>
                  <a:gd name="T15" fmla="*/ 0 h 13"/>
                  <a:gd name="T16" fmla="*/ 8 w 14"/>
                  <a:gd name="T17" fmla="*/ 0 h 13"/>
                  <a:gd name="T18" fmla="*/ 10 w 14"/>
                  <a:gd name="T19" fmla="*/ 1 h 13"/>
                  <a:gd name="T20" fmla="*/ 13 w 14"/>
                  <a:gd name="T21" fmla="*/ 2 h 13"/>
                  <a:gd name="T22" fmla="*/ 14 w 14"/>
                  <a:gd name="T23" fmla="*/ 5 h 13"/>
                  <a:gd name="T24" fmla="*/ 14 w 14"/>
                  <a:gd name="T25" fmla="*/ 8 h 13"/>
                  <a:gd name="T26" fmla="*/ 13 w 14"/>
                  <a:gd name="T27" fmla="*/ 10 h 13"/>
                  <a:gd name="T28" fmla="*/ 10 w 14"/>
                  <a:gd name="T29" fmla="*/ 12 h 13"/>
                  <a:gd name="T30" fmla="*/ 8 w 14"/>
                  <a:gd name="T31" fmla="*/ 13 h 13"/>
                  <a:gd name="T32" fmla="*/ 6 w 14"/>
                  <a:gd name="T33"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3">
                    <a:moveTo>
                      <a:pt x="6" y="13"/>
                    </a:moveTo>
                    <a:lnTo>
                      <a:pt x="2" y="12"/>
                    </a:lnTo>
                    <a:lnTo>
                      <a:pt x="1" y="10"/>
                    </a:lnTo>
                    <a:lnTo>
                      <a:pt x="0" y="7"/>
                    </a:lnTo>
                    <a:lnTo>
                      <a:pt x="0" y="5"/>
                    </a:lnTo>
                    <a:lnTo>
                      <a:pt x="1" y="2"/>
                    </a:lnTo>
                    <a:lnTo>
                      <a:pt x="2" y="0"/>
                    </a:lnTo>
                    <a:lnTo>
                      <a:pt x="6" y="0"/>
                    </a:lnTo>
                    <a:lnTo>
                      <a:pt x="8" y="0"/>
                    </a:lnTo>
                    <a:lnTo>
                      <a:pt x="10" y="1"/>
                    </a:lnTo>
                    <a:lnTo>
                      <a:pt x="13" y="2"/>
                    </a:lnTo>
                    <a:lnTo>
                      <a:pt x="14" y="5"/>
                    </a:lnTo>
                    <a:lnTo>
                      <a:pt x="14" y="8"/>
                    </a:lnTo>
                    <a:lnTo>
                      <a:pt x="13" y="10"/>
                    </a:lnTo>
                    <a:lnTo>
                      <a:pt x="10" y="12"/>
                    </a:lnTo>
                    <a:lnTo>
                      <a:pt x="8" y="13"/>
                    </a:lnTo>
                    <a:lnTo>
                      <a:pt x="6"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71" name="Freeform 278"/>
              <p:cNvSpPr>
                <a:spLocks/>
              </p:cNvSpPr>
              <p:nvPr/>
            </p:nvSpPr>
            <p:spPr bwMode="auto">
              <a:xfrm>
                <a:off x="6610350" y="4137026"/>
                <a:ext cx="100013" cy="33338"/>
              </a:xfrm>
              <a:custGeom>
                <a:avLst/>
                <a:gdLst>
                  <a:gd name="T0" fmla="*/ 0 w 127"/>
                  <a:gd name="T1" fmla="*/ 9 h 41"/>
                  <a:gd name="T2" fmla="*/ 4 w 127"/>
                  <a:gd name="T3" fmla="*/ 8 h 41"/>
                  <a:gd name="T4" fmla="*/ 13 w 127"/>
                  <a:gd name="T5" fmla="*/ 4 h 41"/>
                  <a:gd name="T6" fmla="*/ 27 w 127"/>
                  <a:gd name="T7" fmla="*/ 2 h 41"/>
                  <a:gd name="T8" fmla="*/ 45 w 127"/>
                  <a:gd name="T9" fmla="*/ 0 h 41"/>
                  <a:gd name="T10" fmla="*/ 65 w 127"/>
                  <a:gd name="T11" fmla="*/ 2 h 41"/>
                  <a:gd name="T12" fmla="*/ 85 w 127"/>
                  <a:gd name="T13" fmla="*/ 8 h 41"/>
                  <a:gd name="T14" fmla="*/ 107 w 127"/>
                  <a:gd name="T15" fmla="*/ 20 h 41"/>
                  <a:gd name="T16" fmla="*/ 127 w 127"/>
                  <a:gd name="T17" fmla="*/ 41 h 41"/>
                  <a:gd name="T18" fmla="*/ 125 w 127"/>
                  <a:gd name="T19" fmla="*/ 39 h 41"/>
                  <a:gd name="T20" fmla="*/ 118 w 127"/>
                  <a:gd name="T21" fmla="*/ 34 h 41"/>
                  <a:gd name="T22" fmla="*/ 106 w 127"/>
                  <a:gd name="T23" fmla="*/ 26 h 41"/>
                  <a:gd name="T24" fmla="*/ 91 w 127"/>
                  <a:gd name="T25" fmla="*/ 18 h 41"/>
                  <a:gd name="T26" fmla="*/ 72 w 127"/>
                  <a:gd name="T27" fmla="*/ 11 h 41"/>
                  <a:gd name="T28" fmla="*/ 51 w 127"/>
                  <a:gd name="T29" fmla="*/ 7 h 41"/>
                  <a:gd name="T30" fmla="*/ 27 w 127"/>
                  <a:gd name="T31" fmla="*/ 6 h 41"/>
                  <a:gd name="T32" fmla="*/ 0 w 127"/>
                  <a:gd name="T33" fmla="*/ 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41">
                    <a:moveTo>
                      <a:pt x="0" y="9"/>
                    </a:moveTo>
                    <a:lnTo>
                      <a:pt x="4" y="8"/>
                    </a:lnTo>
                    <a:lnTo>
                      <a:pt x="13" y="4"/>
                    </a:lnTo>
                    <a:lnTo>
                      <a:pt x="27" y="2"/>
                    </a:lnTo>
                    <a:lnTo>
                      <a:pt x="45" y="0"/>
                    </a:lnTo>
                    <a:lnTo>
                      <a:pt x="65" y="2"/>
                    </a:lnTo>
                    <a:lnTo>
                      <a:pt x="85" y="8"/>
                    </a:lnTo>
                    <a:lnTo>
                      <a:pt x="107" y="20"/>
                    </a:lnTo>
                    <a:lnTo>
                      <a:pt x="127" y="41"/>
                    </a:lnTo>
                    <a:lnTo>
                      <a:pt x="125" y="39"/>
                    </a:lnTo>
                    <a:lnTo>
                      <a:pt x="118" y="34"/>
                    </a:lnTo>
                    <a:lnTo>
                      <a:pt x="106" y="26"/>
                    </a:lnTo>
                    <a:lnTo>
                      <a:pt x="91" y="18"/>
                    </a:lnTo>
                    <a:lnTo>
                      <a:pt x="72" y="11"/>
                    </a:lnTo>
                    <a:lnTo>
                      <a:pt x="51" y="7"/>
                    </a:lnTo>
                    <a:lnTo>
                      <a:pt x="27" y="6"/>
                    </a:lnTo>
                    <a:lnTo>
                      <a:pt x="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72" name="Freeform 279"/>
              <p:cNvSpPr>
                <a:spLocks/>
              </p:cNvSpPr>
              <p:nvPr/>
            </p:nvSpPr>
            <p:spPr bwMode="auto">
              <a:xfrm>
                <a:off x="6624638" y="4094164"/>
                <a:ext cx="92075" cy="28575"/>
              </a:xfrm>
              <a:custGeom>
                <a:avLst/>
                <a:gdLst>
                  <a:gd name="T0" fmla="*/ 116 w 117"/>
                  <a:gd name="T1" fmla="*/ 4 h 36"/>
                  <a:gd name="T2" fmla="*/ 101 w 117"/>
                  <a:gd name="T3" fmla="*/ 2 h 36"/>
                  <a:gd name="T4" fmla="*/ 86 w 117"/>
                  <a:gd name="T5" fmla="*/ 2 h 36"/>
                  <a:gd name="T6" fmla="*/ 71 w 117"/>
                  <a:gd name="T7" fmla="*/ 4 h 36"/>
                  <a:gd name="T8" fmla="*/ 56 w 117"/>
                  <a:gd name="T9" fmla="*/ 8 h 36"/>
                  <a:gd name="T10" fmla="*/ 42 w 117"/>
                  <a:gd name="T11" fmla="*/ 13 h 36"/>
                  <a:gd name="T12" fmla="*/ 28 w 117"/>
                  <a:gd name="T13" fmla="*/ 20 h 36"/>
                  <a:gd name="T14" fmla="*/ 15 w 117"/>
                  <a:gd name="T15" fmla="*/ 28 h 36"/>
                  <a:gd name="T16" fmla="*/ 3 w 117"/>
                  <a:gd name="T17" fmla="*/ 36 h 36"/>
                  <a:gd name="T18" fmla="*/ 2 w 117"/>
                  <a:gd name="T19" fmla="*/ 36 h 36"/>
                  <a:gd name="T20" fmla="*/ 2 w 117"/>
                  <a:gd name="T21" fmla="*/ 36 h 36"/>
                  <a:gd name="T22" fmla="*/ 0 w 117"/>
                  <a:gd name="T23" fmla="*/ 36 h 36"/>
                  <a:gd name="T24" fmla="*/ 0 w 117"/>
                  <a:gd name="T25" fmla="*/ 36 h 36"/>
                  <a:gd name="T26" fmla="*/ 0 w 117"/>
                  <a:gd name="T27" fmla="*/ 35 h 36"/>
                  <a:gd name="T28" fmla="*/ 0 w 117"/>
                  <a:gd name="T29" fmla="*/ 35 h 36"/>
                  <a:gd name="T30" fmla="*/ 0 w 117"/>
                  <a:gd name="T31" fmla="*/ 34 h 36"/>
                  <a:gd name="T32" fmla="*/ 0 w 117"/>
                  <a:gd name="T33" fmla="*/ 34 h 36"/>
                  <a:gd name="T34" fmla="*/ 13 w 117"/>
                  <a:gd name="T35" fmla="*/ 25 h 36"/>
                  <a:gd name="T36" fmla="*/ 27 w 117"/>
                  <a:gd name="T37" fmla="*/ 17 h 36"/>
                  <a:gd name="T38" fmla="*/ 41 w 117"/>
                  <a:gd name="T39" fmla="*/ 11 h 36"/>
                  <a:gd name="T40" fmla="*/ 56 w 117"/>
                  <a:gd name="T41" fmla="*/ 5 h 36"/>
                  <a:gd name="T42" fmla="*/ 71 w 117"/>
                  <a:gd name="T43" fmla="*/ 1 h 36"/>
                  <a:gd name="T44" fmla="*/ 86 w 117"/>
                  <a:gd name="T45" fmla="*/ 0 h 36"/>
                  <a:gd name="T46" fmla="*/ 101 w 117"/>
                  <a:gd name="T47" fmla="*/ 0 h 36"/>
                  <a:gd name="T48" fmla="*/ 117 w 117"/>
                  <a:gd name="T49" fmla="*/ 2 h 36"/>
                  <a:gd name="T50" fmla="*/ 117 w 117"/>
                  <a:gd name="T51" fmla="*/ 2 h 36"/>
                  <a:gd name="T52" fmla="*/ 117 w 117"/>
                  <a:gd name="T53" fmla="*/ 3 h 36"/>
                  <a:gd name="T54" fmla="*/ 117 w 117"/>
                  <a:gd name="T55" fmla="*/ 3 h 36"/>
                  <a:gd name="T56" fmla="*/ 117 w 117"/>
                  <a:gd name="T57" fmla="*/ 4 h 36"/>
                  <a:gd name="T58" fmla="*/ 117 w 117"/>
                  <a:gd name="T59" fmla="*/ 4 h 36"/>
                  <a:gd name="T60" fmla="*/ 117 w 117"/>
                  <a:gd name="T61" fmla="*/ 4 h 36"/>
                  <a:gd name="T62" fmla="*/ 116 w 117"/>
                  <a:gd name="T63" fmla="*/ 4 h 36"/>
                  <a:gd name="T64" fmla="*/ 116 w 117"/>
                  <a:gd name="T65" fmla="*/ 4 h 36"/>
                  <a:gd name="T66" fmla="*/ 116 w 117"/>
                  <a:gd name="T67" fmla="*/ 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7" h="36">
                    <a:moveTo>
                      <a:pt x="116" y="4"/>
                    </a:moveTo>
                    <a:lnTo>
                      <a:pt x="101" y="2"/>
                    </a:lnTo>
                    <a:lnTo>
                      <a:pt x="86" y="2"/>
                    </a:lnTo>
                    <a:lnTo>
                      <a:pt x="71" y="4"/>
                    </a:lnTo>
                    <a:lnTo>
                      <a:pt x="56" y="8"/>
                    </a:lnTo>
                    <a:lnTo>
                      <a:pt x="42" y="13"/>
                    </a:lnTo>
                    <a:lnTo>
                      <a:pt x="28" y="20"/>
                    </a:lnTo>
                    <a:lnTo>
                      <a:pt x="15" y="28"/>
                    </a:lnTo>
                    <a:lnTo>
                      <a:pt x="3" y="36"/>
                    </a:lnTo>
                    <a:lnTo>
                      <a:pt x="2" y="36"/>
                    </a:lnTo>
                    <a:lnTo>
                      <a:pt x="2" y="36"/>
                    </a:lnTo>
                    <a:lnTo>
                      <a:pt x="0" y="36"/>
                    </a:lnTo>
                    <a:lnTo>
                      <a:pt x="0" y="36"/>
                    </a:lnTo>
                    <a:lnTo>
                      <a:pt x="0" y="35"/>
                    </a:lnTo>
                    <a:lnTo>
                      <a:pt x="0" y="35"/>
                    </a:lnTo>
                    <a:lnTo>
                      <a:pt x="0" y="34"/>
                    </a:lnTo>
                    <a:lnTo>
                      <a:pt x="0" y="34"/>
                    </a:lnTo>
                    <a:lnTo>
                      <a:pt x="13" y="25"/>
                    </a:lnTo>
                    <a:lnTo>
                      <a:pt x="27" y="17"/>
                    </a:lnTo>
                    <a:lnTo>
                      <a:pt x="41" y="11"/>
                    </a:lnTo>
                    <a:lnTo>
                      <a:pt x="56" y="5"/>
                    </a:lnTo>
                    <a:lnTo>
                      <a:pt x="71" y="1"/>
                    </a:lnTo>
                    <a:lnTo>
                      <a:pt x="86" y="0"/>
                    </a:lnTo>
                    <a:lnTo>
                      <a:pt x="101" y="0"/>
                    </a:lnTo>
                    <a:lnTo>
                      <a:pt x="117" y="2"/>
                    </a:lnTo>
                    <a:lnTo>
                      <a:pt x="117" y="2"/>
                    </a:lnTo>
                    <a:lnTo>
                      <a:pt x="117" y="3"/>
                    </a:lnTo>
                    <a:lnTo>
                      <a:pt x="117" y="3"/>
                    </a:lnTo>
                    <a:lnTo>
                      <a:pt x="117" y="4"/>
                    </a:lnTo>
                    <a:lnTo>
                      <a:pt x="117" y="4"/>
                    </a:lnTo>
                    <a:lnTo>
                      <a:pt x="117" y="4"/>
                    </a:lnTo>
                    <a:lnTo>
                      <a:pt x="116" y="4"/>
                    </a:lnTo>
                    <a:lnTo>
                      <a:pt x="116" y="4"/>
                    </a:lnTo>
                    <a:lnTo>
                      <a:pt x="11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73" name="Freeform 280"/>
              <p:cNvSpPr>
                <a:spLocks/>
              </p:cNvSpPr>
              <p:nvPr/>
            </p:nvSpPr>
            <p:spPr bwMode="auto">
              <a:xfrm>
                <a:off x="6835775" y="4117976"/>
                <a:ext cx="90488" cy="38100"/>
              </a:xfrm>
              <a:custGeom>
                <a:avLst/>
                <a:gdLst>
                  <a:gd name="T0" fmla="*/ 110 w 114"/>
                  <a:gd name="T1" fmla="*/ 46 h 47"/>
                  <a:gd name="T2" fmla="*/ 100 w 114"/>
                  <a:gd name="T3" fmla="*/ 35 h 47"/>
                  <a:gd name="T4" fmla="*/ 88 w 114"/>
                  <a:gd name="T5" fmla="*/ 26 h 47"/>
                  <a:gd name="T6" fmla="*/ 76 w 114"/>
                  <a:gd name="T7" fmla="*/ 19 h 47"/>
                  <a:gd name="T8" fmla="*/ 62 w 114"/>
                  <a:gd name="T9" fmla="*/ 14 h 47"/>
                  <a:gd name="T10" fmla="*/ 47 w 114"/>
                  <a:gd name="T11" fmla="*/ 9 h 47"/>
                  <a:gd name="T12" fmla="*/ 32 w 114"/>
                  <a:gd name="T13" fmla="*/ 5 h 47"/>
                  <a:gd name="T14" fmla="*/ 17 w 114"/>
                  <a:gd name="T15" fmla="*/ 4 h 47"/>
                  <a:gd name="T16" fmla="*/ 2 w 114"/>
                  <a:gd name="T17" fmla="*/ 3 h 47"/>
                  <a:gd name="T18" fmla="*/ 1 w 114"/>
                  <a:gd name="T19" fmla="*/ 3 h 47"/>
                  <a:gd name="T20" fmla="*/ 1 w 114"/>
                  <a:gd name="T21" fmla="*/ 2 h 47"/>
                  <a:gd name="T22" fmla="*/ 0 w 114"/>
                  <a:gd name="T23" fmla="*/ 2 h 47"/>
                  <a:gd name="T24" fmla="*/ 0 w 114"/>
                  <a:gd name="T25" fmla="*/ 2 h 47"/>
                  <a:gd name="T26" fmla="*/ 1 w 114"/>
                  <a:gd name="T27" fmla="*/ 1 h 47"/>
                  <a:gd name="T28" fmla="*/ 1 w 114"/>
                  <a:gd name="T29" fmla="*/ 1 h 47"/>
                  <a:gd name="T30" fmla="*/ 1 w 114"/>
                  <a:gd name="T31" fmla="*/ 0 h 47"/>
                  <a:gd name="T32" fmla="*/ 2 w 114"/>
                  <a:gd name="T33" fmla="*/ 0 h 47"/>
                  <a:gd name="T34" fmla="*/ 17 w 114"/>
                  <a:gd name="T35" fmla="*/ 1 h 47"/>
                  <a:gd name="T36" fmla="*/ 33 w 114"/>
                  <a:gd name="T37" fmla="*/ 2 h 47"/>
                  <a:gd name="T38" fmla="*/ 48 w 114"/>
                  <a:gd name="T39" fmla="*/ 5 h 47"/>
                  <a:gd name="T40" fmla="*/ 63 w 114"/>
                  <a:gd name="T41" fmla="*/ 10 h 47"/>
                  <a:gd name="T42" fmla="*/ 77 w 114"/>
                  <a:gd name="T43" fmla="*/ 16 h 47"/>
                  <a:gd name="T44" fmla="*/ 91 w 114"/>
                  <a:gd name="T45" fmla="*/ 24 h 47"/>
                  <a:gd name="T46" fmla="*/ 103 w 114"/>
                  <a:gd name="T47" fmla="*/ 33 h 47"/>
                  <a:gd name="T48" fmla="*/ 114 w 114"/>
                  <a:gd name="T49" fmla="*/ 45 h 47"/>
                  <a:gd name="T50" fmla="*/ 114 w 114"/>
                  <a:gd name="T51" fmla="*/ 46 h 47"/>
                  <a:gd name="T52" fmla="*/ 114 w 114"/>
                  <a:gd name="T53" fmla="*/ 46 h 47"/>
                  <a:gd name="T54" fmla="*/ 114 w 114"/>
                  <a:gd name="T55" fmla="*/ 46 h 47"/>
                  <a:gd name="T56" fmla="*/ 113 w 114"/>
                  <a:gd name="T57" fmla="*/ 47 h 47"/>
                  <a:gd name="T58" fmla="*/ 113 w 114"/>
                  <a:gd name="T59" fmla="*/ 47 h 47"/>
                  <a:gd name="T60" fmla="*/ 112 w 114"/>
                  <a:gd name="T61" fmla="*/ 47 h 47"/>
                  <a:gd name="T62" fmla="*/ 112 w 114"/>
                  <a:gd name="T63" fmla="*/ 47 h 47"/>
                  <a:gd name="T64" fmla="*/ 110 w 114"/>
                  <a:gd name="T65" fmla="*/ 46 h 47"/>
                  <a:gd name="T66" fmla="*/ 110 w 114"/>
                  <a:gd name="T67" fmla="*/ 4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 h="47">
                    <a:moveTo>
                      <a:pt x="110" y="46"/>
                    </a:moveTo>
                    <a:lnTo>
                      <a:pt x="100" y="35"/>
                    </a:lnTo>
                    <a:lnTo>
                      <a:pt x="88" y="26"/>
                    </a:lnTo>
                    <a:lnTo>
                      <a:pt x="76" y="19"/>
                    </a:lnTo>
                    <a:lnTo>
                      <a:pt x="62" y="14"/>
                    </a:lnTo>
                    <a:lnTo>
                      <a:pt x="47" y="9"/>
                    </a:lnTo>
                    <a:lnTo>
                      <a:pt x="32" y="5"/>
                    </a:lnTo>
                    <a:lnTo>
                      <a:pt x="17" y="4"/>
                    </a:lnTo>
                    <a:lnTo>
                      <a:pt x="2" y="3"/>
                    </a:lnTo>
                    <a:lnTo>
                      <a:pt x="1" y="3"/>
                    </a:lnTo>
                    <a:lnTo>
                      <a:pt x="1" y="2"/>
                    </a:lnTo>
                    <a:lnTo>
                      <a:pt x="0" y="2"/>
                    </a:lnTo>
                    <a:lnTo>
                      <a:pt x="0" y="2"/>
                    </a:lnTo>
                    <a:lnTo>
                      <a:pt x="1" y="1"/>
                    </a:lnTo>
                    <a:lnTo>
                      <a:pt x="1" y="1"/>
                    </a:lnTo>
                    <a:lnTo>
                      <a:pt x="1" y="0"/>
                    </a:lnTo>
                    <a:lnTo>
                      <a:pt x="2" y="0"/>
                    </a:lnTo>
                    <a:lnTo>
                      <a:pt x="17" y="1"/>
                    </a:lnTo>
                    <a:lnTo>
                      <a:pt x="33" y="2"/>
                    </a:lnTo>
                    <a:lnTo>
                      <a:pt x="48" y="5"/>
                    </a:lnTo>
                    <a:lnTo>
                      <a:pt x="63" y="10"/>
                    </a:lnTo>
                    <a:lnTo>
                      <a:pt x="77" y="16"/>
                    </a:lnTo>
                    <a:lnTo>
                      <a:pt x="91" y="24"/>
                    </a:lnTo>
                    <a:lnTo>
                      <a:pt x="103" y="33"/>
                    </a:lnTo>
                    <a:lnTo>
                      <a:pt x="114" y="45"/>
                    </a:lnTo>
                    <a:lnTo>
                      <a:pt x="114" y="46"/>
                    </a:lnTo>
                    <a:lnTo>
                      <a:pt x="114" y="46"/>
                    </a:lnTo>
                    <a:lnTo>
                      <a:pt x="114" y="46"/>
                    </a:lnTo>
                    <a:lnTo>
                      <a:pt x="113" y="47"/>
                    </a:lnTo>
                    <a:lnTo>
                      <a:pt x="113" y="47"/>
                    </a:lnTo>
                    <a:lnTo>
                      <a:pt x="112" y="47"/>
                    </a:lnTo>
                    <a:lnTo>
                      <a:pt x="112" y="47"/>
                    </a:lnTo>
                    <a:lnTo>
                      <a:pt x="110" y="46"/>
                    </a:lnTo>
                    <a:lnTo>
                      <a:pt x="110"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74" name="Freeform 281"/>
              <p:cNvSpPr>
                <a:spLocks/>
              </p:cNvSpPr>
              <p:nvPr/>
            </p:nvSpPr>
            <p:spPr bwMode="auto">
              <a:xfrm>
                <a:off x="6664325" y="4281489"/>
                <a:ext cx="92075" cy="38100"/>
              </a:xfrm>
              <a:custGeom>
                <a:avLst/>
                <a:gdLst>
                  <a:gd name="T0" fmla="*/ 116 w 116"/>
                  <a:gd name="T1" fmla="*/ 30 h 47"/>
                  <a:gd name="T2" fmla="*/ 113 w 116"/>
                  <a:gd name="T3" fmla="*/ 29 h 47"/>
                  <a:gd name="T4" fmla="*/ 105 w 116"/>
                  <a:gd name="T5" fmla="*/ 25 h 47"/>
                  <a:gd name="T6" fmla="*/ 91 w 116"/>
                  <a:gd name="T7" fmla="*/ 19 h 47"/>
                  <a:gd name="T8" fmla="*/ 75 w 116"/>
                  <a:gd name="T9" fmla="*/ 14 h 47"/>
                  <a:gd name="T10" fmla="*/ 57 w 116"/>
                  <a:gd name="T11" fmla="*/ 8 h 47"/>
                  <a:gd name="T12" fmla="*/ 37 w 116"/>
                  <a:gd name="T13" fmla="*/ 3 h 47"/>
                  <a:gd name="T14" fmla="*/ 17 w 116"/>
                  <a:gd name="T15" fmla="*/ 0 h 47"/>
                  <a:gd name="T16" fmla="*/ 0 w 116"/>
                  <a:gd name="T17" fmla="*/ 0 h 47"/>
                  <a:gd name="T18" fmla="*/ 0 w 116"/>
                  <a:gd name="T19" fmla="*/ 4 h 47"/>
                  <a:gd name="T20" fmla="*/ 4 w 116"/>
                  <a:gd name="T21" fmla="*/ 17 h 47"/>
                  <a:gd name="T22" fmla="*/ 12 w 116"/>
                  <a:gd name="T23" fmla="*/ 31 h 47"/>
                  <a:gd name="T24" fmla="*/ 25 w 116"/>
                  <a:gd name="T25" fmla="*/ 41 h 47"/>
                  <a:gd name="T26" fmla="*/ 28 w 116"/>
                  <a:gd name="T27" fmla="*/ 42 h 47"/>
                  <a:gd name="T28" fmla="*/ 36 w 116"/>
                  <a:gd name="T29" fmla="*/ 44 h 47"/>
                  <a:gd name="T30" fmla="*/ 47 w 116"/>
                  <a:gd name="T31" fmla="*/ 46 h 47"/>
                  <a:gd name="T32" fmla="*/ 61 w 116"/>
                  <a:gd name="T33" fmla="*/ 47 h 47"/>
                  <a:gd name="T34" fmla="*/ 75 w 116"/>
                  <a:gd name="T35" fmla="*/ 47 h 47"/>
                  <a:gd name="T36" fmla="*/ 91 w 116"/>
                  <a:gd name="T37" fmla="*/ 45 h 47"/>
                  <a:gd name="T38" fmla="*/ 105 w 116"/>
                  <a:gd name="T39" fmla="*/ 39 h 47"/>
                  <a:gd name="T40" fmla="*/ 116 w 116"/>
                  <a:gd name="T41" fmla="*/ 3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 h="47">
                    <a:moveTo>
                      <a:pt x="116" y="30"/>
                    </a:moveTo>
                    <a:lnTo>
                      <a:pt x="113" y="29"/>
                    </a:lnTo>
                    <a:lnTo>
                      <a:pt x="105" y="25"/>
                    </a:lnTo>
                    <a:lnTo>
                      <a:pt x="91" y="19"/>
                    </a:lnTo>
                    <a:lnTo>
                      <a:pt x="75" y="14"/>
                    </a:lnTo>
                    <a:lnTo>
                      <a:pt x="57" y="8"/>
                    </a:lnTo>
                    <a:lnTo>
                      <a:pt x="37" y="3"/>
                    </a:lnTo>
                    <a:lnTo>
                      <a:pt x="17" y="0"/>
                    </a:lnTo>
                    <a:lnTo>
                      <a:pt x="0" y="0"/>
                    </a:lnTo>
                    <a:lnTo>
                      <a:pt x="0" y="4"/>
                    </a:lnTo>
                    <a:lnTo>
                      <a:pt x="4" y="17"/>
                    </a:lnTo>
                    <a:lnTo>
                      <a:pt x="12" y="31"/>
                    </a:lnTo>
                    <a:lnTo>
                      <a:pt x="25" y="41"/>
                    </a:lnTo>
                    <a:lnTo>
                      <a:pt x="28" y="42"/>
                    </a:lnTo>
                    <a:lnTo>
                      <a:pt x="36" y="44"/>
                    </a:lnTo>
                    <a:lnTo>
                      <a:pt x="47" y="46"/>
                    </a:lnTo>
                    <a:lnTo>
                      <a:pt x="61" y="47"/>
                    </a:lnTo>
                    <a:lnTo>
                      <a:pt x="75" y="47"/>
                    </a:lnTo>
                    <a:lnTo>
                      <a:pt x="91" y="45"/>
                    </a:lnTo>
                    <a:lnTo>
                      <a:pt x="105" y="39"/>
                    </a:lnTo>
                    <a:lnTo>
                      <a:pt x="116" y="30"/>
                    </a:lnTo>
                    <a:close/>
                  </a:path>
                </a:pathLst>
              </a:custGeom>
              <a:solidFill>
                <a:srgbClr val="DD00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75" name="Freeform 282"/>
              <p:cNvSpPr>
                <a:spLocks/>
              </p:cNvSpPr>
              <p:nvPr/>
            </p:nvSpPr>
            <p:spPr bwMode="auto">
              <a:xfrm>
                <a:off x="6672263" y="4284664"/>
                <a:ext cx="63500" cy="23813"/>
              </a:xfrm>
              <a:custGeom>
                <a:avLst/>
                <a:gdLst>
                  <a:gd name="T0" fmla="*/ 81 w 81"/>
                  <a:gd name="T1" fmla="*/ 22 h 30"/>
                  <a:gd name="T2" fmla="*/ 79 w 81"/>
                  <a:gd name="T3" fmla="*/ 21 h 30"/>
                  <a:gd name="T4" fmla="*/ 73 w 81"/>
                  <a:gd name="T5" fmla="*/ 19 h 30"/>
                  <a:gd name="T6" fmla="*/ 65 w 81"/>
                  <a:gd name="T7" fmla="*/ 17 h 30"/>
                  <a:gd name="T8" fmla="*/ 54 w 81"/>
                  <a:gd name="T9" fmla="*/ 13 h 30"/>
                  <a:gd name="T10" fmla="*/ 42 w 81"/>
                  <a:gd name="T11" fmla="*/ 9 h 30"/>
                  <a:gd name="T12" fmla="*/ 28 w 81"/>
                  <a:gd name="T13" fmla="*/ 5 h 30"/>
                  <a:gd name="T14" fmla="*/ 14 w 81"/>
                  <a:gd name="T15" fmla="*/ 3 h 30"/>
                  <a:gd name="T16" fmla="*/ 0 w 81"/>
                  <a:gd name="T17" fmla="*/ 0 h 30"/>
                  <a:gd name="T18" fmla="*/ 0 w 81"/>
                  <a:gd name="T19" fmla="*/ 4 h 30"/>
                  <a:gd name="T20" fmla="*/ 3 w 81"/>
                  <a:gd name="T21" fmla="*/ 12 h 30"/>
                  <a:gd name="T22" fmla="*/ 7 w 81"/>
                  <a:gd name="T23" fmla="*/ 21 h 30"/>
                  <a:gd name="T24" fmla="*/ 18 w 81"/>
                  <a:gd name="T25" fmla="*/ 28 h 30"/>
                  <a:gd name="T26" fmla="*/ 20 w 81"/>
                  <a:gd name="T27" fmla="*/ 28 h 30"/>
                  <a:gd name="T28" fmla="*/ 26 w 81"/>
                  <a:gd name="T29" fmla="*/ 29 h 30"/>
                  <a:gd name="T30" fmla="*/ 34 w 81"/>
                  <a:gd name="T31" fmla="*/ 30 h 30"/>
                  <a:gd name="T32" fmla="*/ 44 w 81"/>
                  <a:gd name="T33" fmla="*/ 30 h 30"/>
                  <a:gd name="T34" fmla="*/ 54 w 81"/>
                  <a:gd name="T35" fmla="*/ 30 h 30"/>
                  <a:gd name="T36" fmla="*/ 65 w 81"/>
                  <a:gd name="T37" fmla="*/ 29 h 30"/>
                  <a:gd name="T38" fmla="*/ 74 w 81"/>
                  <a:gd name="T39" fmla="*/ 27 h 30"/>
                  <a:gd name="T40" fmla="*/ 81 w 81"/>
                  <a:gd name="T41" fmla="*/ 2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30">
                    <a:moveTo>
                      <a:pt x="81" y="22"/>
                    </a:moveTo>
                    <a:lnTo>
                      <a:pt x="79" y="21"/>
                    </a:lnTo>
                    <a:lnTo>
                      <a:pt x="73" y="19"/>
                    </a:lnTo>
                    <a:lnTo>
                      <a:pt x="65" y="17"/>
                    </a:lnTo>
                    <a:lnTo>
                      <a:pt x="54" y="13"/>
                    </a:lnTo>
                    <a:lnTo>
                      <a:pt x="42" y="9"/>
                    </a:lnTo>
                    <a:lnTo>
                      <a:pt x="28" y="5"/>
                    </a:lnTo>
                    <a:lnTo>
                      <a:pt x="14" y="3"/>
                    </a:lnTo>
                    <a:lnTo>
                      <a:pt x="0" y="0"/>
                    </a:lnTo>
                    <a:lnTo>
                      <a:pt x="0" y="4"/>
                    </a:lnTo>
                    <a:lnTo>
                      <a:pt x="3" y="12"/>
                    </a:lnTo>
                    <a:lnTo>
                      <a:pt x="7" y="21"/>
                    </a:lnTo>
                    <a:lnTo>
                      <a:pt x="18" y="28"/>
                    </a:lnTo>
                    <a:lnTo>
                      <a:pt x="20" y="28"/>
                    </a:lnTo>
                    <a:lnTo>
                      <a:pt x="26" y="29"/>
                    </a:lnTo>
                    <a:lnTo>
                      <a:pt x="34" y="30"/>
                    </a:lnTo>
                    <a:lnTo>
                      <a:pt x="44" y="30"/>
                    </a:lnTo>
                    <a:lnTo>
                      <a:pt x="54" y="30"/>
                    </a:lnTo>
                    <a:lnTo>
                      <a:pt x="65" y="29"/>
                    </a:lnTo>
                    <a:lnTo>
                      <a:pt x="74" y="27"/>
                    </a:lnTo>
                    <a:lnTo>
                      <a:pt x="81" y="22"/>
                    </a:lnTo>
                    <a:close/>
                  </a:path>
                </a:pathLst>
              </a:custGeom>
              <a:solidFill>
                <a:srgbClr val="EA4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76" name="Freeform 283"/>
              <p:cNvSpPr>
                <a:spLocks/>
              </p:cNvSpPr>
              <p:nvPr/>
            </p:nvSpPr>
            <p:spPr bwMode="auto">
              <a:xfrm>
                <a:off x="6664325" y="4276726"/>
                <a:ext cx="98425" cy="30163"/>
              </a:xfrm>
              <a:custGeom>
                <a:avLst/>
                <a:gdLst>
                  <a:gd name="T0" fmla="*/ 116 w 123"/>
                  <a:gd name="T1" fmla="*/ 35 h 38"/>
                  <a:gd name="T2" fmla="*/ 118 w 123"/>
                  <a:gd name="T3" fmla="*/ 35 h 38"/>
                  <a:gd name="T4" fmla="*/ 120 w 123"/>
                  <a:gd name="T5" fmla="*/ 35 h 38"/>
                  <a:gd name="T6" fmla="*/ 122 w 123"/>
                  <a:gd name="T7" fmla="*/ 35 h 38"/>
                  <a:gd name="T8" fmla="*/ 123 w 123"/>
                  <a:gd name="T9" fmla="*/ 36 h 38"/>
                  <a:gd name="T10" fmla="*/ 119 w 123"/>
                  <a:gd name="T11" fmla="*/ 37 h 38"/>
                  <a:gd name="T12" fmla="*/ 106 w 123"/>
                  <a:gd name="T13" fmla="*/ 38 h 38"/>
                  <a:gd name="T14" fmla="*/ 89 w 123"/>
                  <a:gd name="T15" fmla="*/ 38 h 38"/>
                  <a:gd name="T16" fmla="*/ 69 w 123"/>
                  <a:gd name="T17" fmla="*/ 37 h 38"/>
                  <a:gd name="T18" fmla="*/ 47 w 123"/>
                  <a:gd name="T19" fmla="*/ 34 h 38"/>
                  <a:gd name="T20" fmla="*/ 28 w 123"/>
                  <a:gd name="T21" fmla="*/ 28 h 38"/>
                  <a:gd name="T22" fmla="*/ 10 w 123"/>
                  <a:gd name="T23" fmla="*/ 19 h 38"/>
                  <a:gd name="T24" fmla="*/ 0 w 123"/>
                  <a:gd name="T25" fmla="*/ 6 h 38"/>
                  <a:gd name="T26" fmla="*/ 0 w 123"/>
                  <a:gd name="T27" fmla="*/ 5 h 38"/>
                  <a:gd name="T28" fmla="*/ 0 w 123"/>
                  <a:gd name="T29" fmla="*/ 2 h 38"/>
                  <a:gd name="T30" fmla="*/ 0 w 123"/>
                  <a:gd name="T31" fmla="*/ 1 h 38"/>
                  <a:gd name="T32" fmla="*/ 0 w 123"/>
                  <a:gd name="T33" fmla="*/ 0 h 38"/>
                  <a:gd name="T34" fmla="*/ 1 w 123"/>
                  <a:gd name="T35" fmla="*/ 0 h 38"/>
                  <a:gd name="T36" fmla="*/ 2 w 123"/>
                  <a:gd name="T37" fmla="*/ 2 h 38"/>
                  <a:gd name="T38" fmla="*/ 4 w 123"/>
                  <a:gd name="T39" fmla="*/ 5 h 38"/>
                  <a:gd name="T40" fmla="*/ 4 w 123"/>
                  <a:gd name="T41" fmla="*/ 6 h 38"/>
                  <a:gd name="T42" fmla="*/ 4 w 123"/>
                  <a:gd name="T43" fmla="*/ 7 h 38"/>
                  <a:gd name="T44" fmla="*/ 7 w 123"/>
                  <a:gd name="T45" fmla="*/ 10 h 38"/>
                  <a:gd name="T46" fmla="*/ 12 w 123"/>
                  <a:gd name="T47" fmla="*/ 16 h 38"/>
                  <a:gd name="T48" fmla="*/ 21 w 123"/>
                  <a:gd name="T49" fmla="*/ 22 h 38"/>
                  <a:gd name="T50" fmla="*/ 35 w 123"/>
                  <a:gd name="T51" fmla="*/ 27 h 38"/>
                  <a:gd name="T52" fmla="*/ 54 w 123"/>
                  <a:gd name="T53" fmla="*/ 31 h 38"/>
                  <a:gd name="T54" fmla="*/ 82 w 123"/>
                  <a:gd name="T55" fmla="*/ 35 h 38"/>
                  <a:gd name="T56" fmla="*/ 116 w 123"/>
                  <a:gd name="T57" fmla="*/ 3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3" h="38">
                    <a:moveTo>
                      <a:pt x="116" y="35"/>
                    </a:moveTo>
                    <a:lnTo>
                      <a:pt x="118" y="35"/>
                    </a:lnTo>
                    <a:lnTo>
                      <a:pt x="120" y="35"/>
                    </a:lnTo>
                    <a:lnTo>
                      <a:pt x="122" y="35"/>
                    </a:lnTo>
                    <a:lnTo>
                      <a:pt x="123" y="36"/>
                    </a:lnTo>
                    <a:lnTo>
                      <a:pt x="119" y="37"/>
                    </a:lnTo>
                    <a:lnTo>
                      <a:pt x="106" y="38"/>
                    </a:lnTo>
                    <a:lnTo>
                      <a:pt x="89" y="38"/>
                    </a:lnTo>
                    <a:lnTo>
                      <a:pt x="69" y="37"/>
                    </a:lnTo>
                    <a:lnTo>
                      <a:pt x="47" y="34"/>
                    </a:lnTo>
                    <a:lnTo>
                      <a:pt x="28" y="28"/>
                    </a:lnTo>
                    <a:lnTo>
                      <a:pt x="10" y="19"/>
                    </a:lnTo>
                    <a:lnTo>
                      <a:pt x="0" y="6"/>
                    </a:lnTo>
                    <a:lnTo>
                      <a:pt x="0" y="5"/>
                    </a:lnTo>
                    <a:lnTo>
                      <a:pt x="0" y="2"/>
                    </a:lnTo>
                    <a:lnTo>
                      <a:pt x="0" y="1"/>
                    </a:lnTo>
                    <a:lnTo>
                      <a:pt x="0" y="0"/>
                    </a:lnTo>
                    <a:lnTo>
                      <a:pt x="1" y="0"/>
                    </a:lnTo>
                    <a:lnTo>
                      <a:pt x="2" y="2"/>
                    </a:lnTo>
                    <a:lnTo>
                      <a:pt x="4" y="5"/>
                    </a:lnTo>
                    <a:lnTo>
                      <a:pt x="4" y="6"/>
                    </a:lnTo>
                    <a:lnTo>
                      <a:pt x="4" y="7"/>
                    </a:lnTo>
                    <a:lnTo>
                      <a:pt x="7" y="10"/>
                    </a:lnTo>
                    <a:lnTo>
                      <a:pt x="12" y="16"/>
                    </a:lnTo>
                    <a:lnTo>
                      <a:pt x="21" y="22"/>
                    </a:lnTo>
                    <a:lnTo>
                      <a:pt x="35" y="27"/>
                    </a:lnTo>
                    <a:lnTo>
                      <a:pt x="54" y="31"/>
                    </a:lnTo>
                    <a:lnTo>
                      <a:pt x="82" y="35"/>
                    </a:lnTo>
                    <a:lnTo>
                      <a:pt x="116"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429429923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1000"/>
                                        <p:tgtEl>
                                          <p:spTgt spid="7">
                                            <p:txEl>
                                              <p:pRg st="1" end="1"/>
                                            </p:txEl>
                                          </p:spTgt>
                                        </p:tgtEl>
                                      </p:cBhvr>
                                    </p:animEffect>
                                    <p:anim calcmode="lin" valueType="num">
                                      <p:cBhvr>
                                        <p:cTn id="1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8" fill="hold" nodeType="afterEffect">
                                  <p:stCondLst>
                                    <p:cond delay="0"/>
                                  </p:stCondLst>
                                  <p:childTnLst>
                                    <p:set>
                                      <p:cBhvr>
                                        <p:cTn id="18" dur="1" fill="hold">
                                          <p:stCondLst>
                                            <p:cond delay="0"/>
                                          </p:stCondLst>
                                        </p:cTn>
                                        <p:tgtEl>
                                          <p:spTgt spid="5378"/>
                                        </p:tgtEl>
                                        <p:attrNameLst>
                                          <p:attrName>style.visibility</p:attrName>
                                        </p:attrNameLst>
                                      </p:cBhvr>
                                      <p:to>
                                        <p:strVal val="visible"/>
                                      </p:to>
                                    </p:set>
                                    <p:anim calcmode="lin" valueType="num">
                                      <p:cBhvr additive="base">
                                        <p:cTn id="19" dur="1000" fill="hold"/>
                                        <p:tgtEl>
                                          <p:spTgt spid="5378"/>
                                        </p:tgtEl>
                                        <p:attrNameLst>
                                          <p:attrName>ppt_x</p:attrName>
                                        </p:attrNameLst>
                                      </p:cBhvr>
                                      <p:tavLst>
                                        <p:tav tm="0">
                                          <p:val>
                                            <p:strVal val="0-#ppt_w/2"/>
                                          </p:val>
                                        </p:tav>
                                        <p:tav tm="100000">
                                          <p:val>
                                            <p:strVal val="#ppt_x"/>
                                          </p:val>
                                        </p:tav>
                                      </p:tavLst>
                                    </p:anim>
                                    <p:anim calcmode="lin" valueType="num">
                                      <p:cBhvr additive="base">
                                        <p:cTn id="20" dur="1000" fill="hold"/>
                                        <p:tgtEl>
                                          <p:spTgt spid="5378"/>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500"/>
                                  </p:stCondLst>
                                  <p:childTnLst>
                                    <p:set>
                                      <p:cBhvr>
                                        <p:cTn id="22" dur="1" fill="hold">
                                          <p:stCondLst>
                                            <p:cond delay="0"/>
                                          </p:stCondLst>
                                        </p:cTn>
                                        <p:tgtEl>
                                          <p:spTgt spid="5379"/>
                                        </p:tgtEl>
                                        <p:attrNameLst>
                                          <p:attrName>style.visibility</p:attrName>
                                        </p:attrNameLst>
                                      </p:cBhvr>
                                      <p:to>
                                        <p:strVal val="visible"/>
                                      </p:to>
                                    </p:set>
                                    <p:anim calcmode="lin" valueType="num">
                                      <p:cBhvr additive="base">
                                        <p:cTn id="23" dur="1000" fill="hold"/>
                                        <p:tgtEl>
                                          <p:spTgt spid="5379"/>
                                        </p:tgtEl>
                                        <p:attrNameLst>
                                          <p:attrName>ppt_x</p:attrName>
                                        </p:attrNameLst>
                                      </p:cBhvr>
                                      <p:tavLst>
                                        <p:tav tm="0">
                                          <p:val>
                                            <p:strVal val="1+#ppt_w/2"/>
                                          </p:val>
                                        </p:tav>
                                        <p:tav tm="100000">
                                          <p:val>
                                            <p:strVal val="#ppt_x"/>
                                          </p:val>
                                        </p:tav>
                                      </p:tavLst>
                                    </p:anim>
                                    <p:anim calcmode="lin" valueType="num">
                                      <p:cBhvr additive="base">
                                        <p:cTn id="24" dur="1000" fill="hold"/>
                                        <p:tgtEl>
                                          <p:spTgt spid="53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50000"/>
          </a:schemeClr>
        </a:solidFill>
        <a:effectLst/>
      </p:bgPr>
    </p:bg>
    <p:spTree>
      <p:nvGrpSpPr>
        <p:cNvPr id="1" name=""/>
        <p:cNvGrpSpPr/>
        <p:nvPr/>
      </p:nvGrpSpPr>
      <p:grpSpPr>
        <a:xfrm>
          <a:off x="0" y="0"/>
          <a:ext cx="0" cy="0"/>
          <a:chOff x="0" y="0"/>
          <a:chExt cx="0" cy="0"/>
        </a:xfrm>
      </p:grpSpPr>
      <p:pic>
        <p:nvPicPr>
          <p:cNvPr id="4100" name="Picture 4" descr="C:\Users\Customer\AppData\Local\Microsoft\Windows\Temporary Internet Files\Content.IE5\U75JPIFP\MM900283647[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410576" y="4185708"/>
            <a:ext cx="809625" cy="8572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Last Step</a:t>
            </a:r>
            <a:endParaRPr lang="en-US" dirty="0"/>
          </a:p>
        </p:txBody>
      </p:sp>
      <p:sp>
        <p:nvSpPr>
          <p:cNvPr id="7" name="Content Placeholder 5"/>
          <p:cNvSpPr txBox="1">
            <a:spLocks/>
          </p:cNvSpPr>
          <p:nvPr/>
        </p:nvSpPr>
        <p:spPr>
          <a:xfrm>
            <a:off x="2438400" y="3742268"/>
            <a:ext cx="4267200" cy="1744133"/>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a:solidFill>
                  <a:schemeClr val="bg1"/>
                </a:solidFill>
              </a:rPr>
              <a:t>For a dark room</a:t>
            </a:r>
          </a:p>
          <a:p>
            <a:pPr marL="0" indent="0">
              <a:buNone/>
            </a:pPr>
            <a:r>
              <a:rPr lang="en-US" dirty="0">
                <a:solidFill>
                  <a:schemeClr val="bg1"/>
                </a:solidFill>
              </a:rPr>
              <a:t>    Use a dark background</a:t>
            </a:r>
          </a:p>
        </p:txBody>
      </p:sp>
      <p:sp>
        <p:nvSpPr>
          <p:cNvPr id="3" name="Isosceles Triangle 2"/>
          <p:cNvSpPr/>
          <p:nvPr/>
        </p:nvSpPr>
        <p:spPr>
          <a:xfrm rot="16200000">
            <a:off x="9258300" y="3086100"/>
            <a:ext cx="2743200" cy="312420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6821904"/>
      </p:ext>
    </p:extLst>
  </p:cSld>
  <p:clrMapOvr>
    <a:masterClrMapping/>
  </p:clrMapOvr>
  <mc:AlternateContent xmlns:mc="http://schemas.openxmlformats.org/markup-compatibility/2006" xmlns:p14="http://schemas.microsoft.com/office/powerpoint/2010/main">
    <mc:Choice Requires="p14">
      <p:transition spd="slow" p14:dur="3000">
        <p:strips dir="ru"/>
      </p:transition>
    </mc:Choice>
    <mc:Fallback xmlns="">
      <p:transition spd="slow">
        <p:strips dir="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1000"/>
                                        <p:tgtEl>
                                          <p:spTgt spid="7">
                                            <p:txEl>
                                              <p:pRg st="1" end="1"/>
                                            </p:txEl>
                                          </p:spTgt>
                                        </p:tgtEl>
                                      </p:cBhvr>
                                    </p:animEffect>
                                    <p:anim calcmode="lin" valueType="num">
                                      <p:cBhvr>
                                        <p:cTn id="1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8" fill="hold" nodeType="afterEffect">
                                  <p:stCondLst>
                                    <p:cond delay="0"/>
                                  </p:stCondLst>
                                  <p:childTnLst>
                                    <p:set>
                                      <p:cBhvr>
                                        <p:cTn id="18" dur="1" fill="hold">
                                          <p:stCondLst>
                                            <p:cond delay="0"/>
                                          </p:stCondLst>
                                        </p:cTn>
                                        <p:tgtEl>
                                          <p:spTgt spid="4100"/>
                                        </p:tgtEl>
                                        <p:attrNameLst>
                                          <p:attrName>style.visibility</p:attrName>
                                        </p:attrNameLst>
                                      </p:cBhvr>
                                      <p:to>
                                        <p:strVal val="visible"/>
                                      </p:to>
                                    </p:set>
                                    <p:anim calcmode="lin" valueType="num">
                                      <p:cBhvr additive="base">
                                        <p:cTn id="19" dur="2000" fill="hold"/>
                                        <p:tgtEl>
                                          <p:spTgt spid="4100"/>
                                        </p:tgtEl>
                                        <p:attrNameLst>
                                          <p:attrName>ppt_x</p:attrName>
                                        </p:attrNameLst>
                                      </p:cBhvr>
                                      <p:tavLst>
                                        <p:tav tm="0">
                                          <p:val>
                                            <p:strVal val="0-#ppt_w/2"/>
                                          </p:val>
                                        </p:tav>
                                        <p:tav tm="100000">
                                          <p:val>
                                            <p:strVal val="#ppt_x"/>
                                          </p:val>
                                        </p:tav>
                                      </p:tavLst>
                                    </p:anim>
                                    <p:anim calcmode="lin" valueType="num">
                                      <p:cBhvr additive="base">
                                        <p:cTn id="20" dur="2000" fill="hold"/>
                                        <p:tgtEl>
                                          <p:spTgt spid="4100"/>
                                        </p:tgtEl>
                                        <p:attrNameLst>
                                          <p:attrName>ppt_y</p:attrName>
                                        </p:attrNameLst>
                                      </p:cBhvr>
                                      <p:tavLst>
                                        <p:tav tm="0">
                                          <p:val>
                                            <p:strVal val="#ppt_y"/>
                                          </p:val>
                                        </p:tav>
                                        <p:tav tm="100000">
                                          <p:val>
                                            <p:strVal val="#ppt_y"/>
                                          </p:val>
                                        </p:tav>
                                      </p:tavLst>
                                    </p:anim>
                                  </p:childTnLst>
                                </p:cTn>
                              </p:par>
                            </p:childTnLst>
                          </p:cTn>
                        </p:par>
                        <p:par>
                          <p:cTn id="21" fill="hold">
                            <p:stCondLst>
                              <p:cond delay="4000"/>
                            </p:stCondLst>
                            <p:childTnLst>
                              <p:par>
                                <p:cTn id="22" presetID="22" presetClass="entr" presetSubtype="8"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a:xfrm>
            <a:off x="2396068" y="2675468"/>
            <a:ext cx="2480733" cy="601133"/>
          </a:xfrm>
        </p:spPr>
        <p:txBody>
          <a:bodyPr/>
          <a:lstStyle/>
          <a:p>
            <a:r>
              <a:rPr lang="en-US" dirty="0" smtClean="0"/>
              <a:t>Have some fun</a:t>
            </a:r>
            <a:endParaRPr lang="en-US" dirty="0"/>
          </a:p>
        </p:txBody>
      </p:sp>
      <p:pic>
        <p:nvPicPr>
          <p:cNvPr id="3080" name="Picture 8" descr="C:\Users\Customer\AppData\Local\Microsoft\Windows\Temporary Internet Files\Content.IE5\B25HX4W9\MP90043165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6" y="2438400"/>
            <a:ext cx="2493264" cy="3749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287406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080"/>
                                        </p:tgtEl>
                                        <p:attrNameLst>
                                          <p:attrName>style.visibility</p:attrName>
                                        </p:attrNameLst>
                                      </p:cBhvr>
                                      <p:to>
                                        <p:strVal val="visible"/>
                                      </p:to>
                                    </p:set>
                                    <p:anim calcmode="lin" valueType="num">
                                      <p:cBhvr>
                                        <p:cTn id="7" dur="500" fill="hold"/>
                                        <p:tgtEl>
                                          <p:spTgt spid="3080"/>
                                        </p:tgtEl>
                                        <p:attrNameLst>
                                          <p:attrName>ppt_w</p:attrName>
                                        </p:attrNameLst>
                                      </p:cBhvr>
                                      <p:tavLst>
                                        <p:tav tm="0">
                                          <p:val>
                                            <p:fltVal val="0"/>
                                          </p:val>
                                        </p:tav>
                                        <p:tav tm="100000">
                                          <p:val>
                                            <p:strVal val="#ppt_w"/>
                                          </p:val>
                                        </p:tav>
                                      </p:tavLst>
                                    </p:anim>
                                    <p:anim calcmode="lin" valueType="num">
                                      <p:cBhvr>
                                        <p:cTn id="8" dur="500" fill="hold"/>
                                        <p:tgtEl>
                                          <p:spTgt spid="3080"/>
                                        </p:tgtEl>
                                        <p:attrNameLst>
                                          <p:attrName>ppt_h</p:attrName>
                                        </p:attrNameLst>
                                      </p:cBhvr>
                                      <p:tavLst>
                                        <p:tav tm="0">
                                          <p:val>
                                            <p:fltVal val="0"/>
                                          </p:val>
                                        </p:tav>
                                        <p:tav tm="100000">
                                          <p:val>
                                            <p:strVal val="#ppt_h"/>
                                          </p:val>
                                        </p:tav>
                                      </p:tavLst>
                                    </p:anim>
                                    <p:animEffect transition="in" filter="fade">
                                      <p:cBhvr>
                                        <p:cTn id="9" dur="500"/>
                                        <p:tgtEl>
                                          <p:spTgt spid="3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a:xfrm>
            <a:off x="2396068" y="2675468"/>
            <a:ext cx="2480733" cy="601133"/>
          </a:xfrm>
        </p:spPr>
        <p:txBody>
          <a:bodyPr/>
          <a:lstStyle/>
          <a:p>
            <a:r>
              <a:rPr lang="en-US" dirty="0" smtClean="0"/>
              <a:t>Have some fun</a:t>
            </a:r>
            <a:endParaRPr lang="en-US" dirty="0"/>
          </a:p>
        </p:txBody>
      </p:sp>
      <p:pic>
        <p:nvPicPr>
          <p:cNvPr id="3080" name="Picture 8" descr="C:\Users\Customer\AppData\Local\Microsoft\Windows\Temporary Internet Files\Content.IE5\B25HX4W9\MP90043165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6" y="2438400"/>
            <a:ext cx="2493264" cy="374904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Users\Customer\AppData\Local\Microsoft\Windows\Temporary Internet Files\Content.IE5\B25HX4W9\MP900431655[1].jpg"/>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9961" b="50098" l="28194" r="89868"/>
                    </a14:imgEffect>
                  </a14:imgLayer>
                </a14:imgProps>
              </a:ext>
              <a:ext uri="{28A0092B-C50C-407E-A947-70E740481C1C}">
                <a14:useLocalDpi xmlns:a14="http://schemas.microsoft.com/office/drawing/2010/main" val="0"/>
              </a:ext>
            </a:extLst>
          </a:blip>
          <a:srcRect/>
          <a:stretch>
            <a:fillRect/>
          </a:stretch>
        </p:blipFill>
        <p:spPr bwMode="auto">
          <a:xfrm>
            <a:off x="5257800" y="2451100"/>
            <a:ext cx="2493258" cy="3749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52878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xit" presetSubtype="32" fill="hold" nodeType="withEffect">
                                  <p:stCondLst>
                                    <p:cond delay="0"/>
                                  </p:stCondLst>
                                  <p:childTnLst>
                                    <p:anim calcmode="lin" valueType="num">
                                      <p:cBhvr>
                                        <p:cTn id="6" dur="500"/>
                                        <p:tgtEl>
                                          <p:spTgt spid="3080"/>
                                        </p:tgtEl>
                                        <p:attrNameLst>
                                          <p:attrName>ppt_w</p:attrName>
                                        </p:attrNameLst>
                                      </p:cBhvr>
                                      <p:tavLst>
                                        <p:tav tm="0">
                                          <p:val>
                                            <p:strVal val="ppt_w"/>
                                          </p:val>
                                        </p:tav>
                                        <p:tav tm="100000">
                                          <p:val>
                                            <p:fltVal val="0"/>
                                          </p:val>
                                        </p:tav>
                                      </p:tavLst>
                                    </p:anim>
                                    <p:anim calcmode="lin" valueType="num">
                                      <p:cBhvr>
                                        <p:cTn id="7" dur="500"/>
                                        <p:tgtEl>
                                          <p:spTgt spid="3080"/>
                                        </p:tgtEl>
                                        <p:attrNameLst>
                                          <p:attrName>ppt_h</p:attrName>
                                        </p:attrNameLst>
                                      </p:cBhvr>
                                      <p:tavLst>
                                        <p:tav tm="0">
                                          <p:val>
                                            <p:strVal val="ppt_h"/>
                                          </p:val>
                                        </p:tav>
                                        <p:tav tm="100000">
                                          <p:val>
                                            <p:fltVal val="0"/>
                                          </p:val>
                                        </p:tav>
                                      </p:tavLst>
                                    </p:anim>
                                    <p:animEffect transition="out" filter="fade">
                                      <p:cBhvr>
                                        <p:cTn id="8" dur="500"/>
                                        <p:tgtEl>
                                          <p:spTgt spid="3080"/>
                                        </p:tgtEl>
                                      </p:cBhvr>
                                    </p:animEffect>
                                    <p:set>
                                      <p:cBhvr>
                                        <p:cTn id="9" dur="1" fill="hold">
                                          <p:stCondLst>
                                            <p:cond delay="499"/>
                                          </p:stCondLst>
                                        </p:cTn>
                                        <p:tgtEl>
                                          <p:spTgt spid="3080"/>
                                        </p:tgtEl>
                                        <p:attrNameLst>
                                          <p:attrName>style.visibility</p:attrName>
                                        </p:attrNameLst>
                                      </p:cBhvr>
                                      <p:to>
                                        <p:strVal val="hidden"/>
                                      </p:to>
                                    </p:set>
                                  </p:childTnLst>
                                </p:cTn>
                              </p:par>
                              <p:par>
                                <p:cTn id="10" presetID="26" presetClass="exit" presetSubtype="0" fill="hold" nodeType="withEffect">
                                  <p:stCondLst>
                                    <p:cond delay="0"/>
                                  </p:stCondLst>
                                  <p:childTnLst>
                                    <p:animEffect transition="out" filter="wipe(down)">
                                      <p:cBhvr>
                                        <p:cTn id="11" dur="180" accel="50000">
                                          <p:stCondLst>
                                            <p:cond delay="1820"/>
                                          </p:stCondLst>
                                        </p:cTn>
                                        <p:tgtEl>
                                          <p:spTgt spid="3079"/>
                                        </p:tgtEl>
                                      </p:cBhvr>
                                    </p:animEffect>
                                    <p:anim calcmode="lin" valueType="num">
                                      <p:cBhvr>
                                        <p:cTn id="12" dur="1822" tmFilter="0,0; 0.14,0.31; 0.43,0.73; 0.71,0.91; 1.0,1.0">
                                          <p:stCondLst>
                                            <p:cond delay="0"/>
                                          </p:stCondLst>
                                        </p:cTn>
                                        <p:tgtEl>
                                          <p:spTgt spid="3079"/>
                                        </p:tgtEl>
                                        <p:attrNameLst>
                                          <p:attrName>ppt_x</p:attrName>
                                        </p:attrNameLst>
                                      </p:cBhvr>
                                      <p:tavLst>
                                        <p:tav tm="0">
                                          <p:val>
                                            <p:strVal val="ppt_x"/>
                                          </p:val>
                                        </p:tav>
                                        <p:tav tm="100000">
                                          <p:val>
                                            <p:strVal val="#ppt_x+0.25"/>
                                          </p:val>
                                        </p:tav>
                                      </p:tavLst>
                                    </p:anim>
                                    <p:anim calcmode="lin" valueType="num">
                                      <p:cBhvr>
                                        <p:cTn id="13" dur="178">
                                          <p:stCondLst>
                                            <p:cond delay="1822"/>
                                          </p:stCondLst>
                                        </p:cTn>
                                        <p:tgtEl>
                                          <p:spTgt spid="3079"/>
                                        </p:tgtEl>
                                        <p:attrNameLst>
                                          <p:attrName>ppt_x</p:attrName>
                                        </p:attrNameLst>
                                      </p:cBhvr>
                                      <p:tavLst>
                                        <p:tav tm="0">
                                          <p:val>
                                            <p:strVal val="ppt_x"/>
                                          </p:val>
                                        </p:tav>
                                        <p:tav tm="100000">
                                          <p:val>
                                            <p:strVal val="ppt_x"/>
                                          </p:val>
                                        </p:tav>
                                      </p:tavLst>
                                    </p:anim>
                                    <p:anim calcmode="lin" valueType="num">
                                      <p:cBhvr>
                                        <p:cTn id="14" dur="664" tmFilter="0.0,0.0;0.25,0.07;0.50,0.2;0.75,0.467;1.0,1.0">
                                          <p:stCondLst>
                                            <p:cond delay="0"/>
                                          </p:stCondLst>
                                        </p:cTn>
                                        <p:tgtEl>
                                          <p:spTgt spid="307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 dur="664" tmFilter="0, 0; 0.125,0.2665; 0.25,0.4; 0.375,0.465; 0.5,0.5;  0.625,0.535; 0.75,0.6; 0.875,0.7335; 1,1">
                                          <p:stCondLst>
                                            <p:cond delay="664"/>
                                          </p:stCondLst>
                                        </p:cTn>
                                        <p:tgtEl>
                                          <p:spTgt spid="307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6" dur="332" tmFilter="0, 0; 0.125,0.2665; 0.25,0.4; 0.375,0.465; 0.5,0.5;  0.625,0.535; 0.75,0.6; 0.875,0.7335; 1,1">
                                          <p:stCondLst>
                                            <p:cond delay="1324"/>
                                          </p:stCondLst>
                                        </p:cTn>
                                        <p:tgtEl>
                                          <p:spTgt spid="307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 dur="164" tmFilter="0, 0; 0.125,0.2665; 0.25,0.4; 0.375,0.465; 0.5,0.5;  0.625,0.535; 0.75,0.6; 0.875,0.7335; 1,1">
                                          <p:stCondLst>
                                            <p:cond delay="1656"/>
                                          </p:stCondLst>
                                        </p:cTn>
                                        <p:tgtEl>
                                          <p:spTgt spid="307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8" dur="180" accel="50000">
                                          <p:stCondLst>
                                            <p:cond delay="1820"/>
                                          </p:stCondLst>
                                        </p:cTn>
                                        <p:tgtEl>
                                          <p:spTgt spid="3079"/>
                                        </p:tgtEl>
                                        <p:attrNameLst>
                                          <p:attrName>ppt_y</p:attrName>
                                        </p:attrNameLst>
                                      </p:cBhvr>
                                      <p:tavLst>
                                        <p:tav tm="0">
                                          <p:val>
                                            <p:strVal val="ppt_y"/>
                                          </p:val>
                                        </p:tav>
                                        <p:tav tm="100000">
                                          <p:val>
                                            <p:strVal val="ppt_y+ppt_h"/>
                                          </p:val>
                                        </p:tav>
                                      </p:tavLst>
                                    </p:anim>
                                    <p:animScale>
                                      <p:cBhvr>
                                        <p:cTn id="19" dur="26">
                                          <p:stCondLst>
                                            <p:cond delay="620"/>
                                          </p:stCondLst>
                                        </p:cTn>
                                        <p:tgtEl>
                                          <p:spTgt spid="3079"/>
                                        </p:tgtEl>
                                      </p:cBhvr>
                                      <p:to x="100000" y="60000"/>
                                    </p:animScale>
                                    <p:animScale>
                                      <p:cBhvr>
                                        <p:cTn id="20" dur="166" decel="50000">
                                          <p:stCondLst>
                                            <p:cond delay="646"/>
                                          </p:stCondLst>
                                        </p:cTn>
                                        <p:tgtEl>
                                          <p:spTgt spid="3079"/>
                                        </p:tgtEl>
                                      </p:cBhvr>
                                      <p:to x="100000" y="100000"/>
                                    </p:animScale>
                                    <p:animScale>
                                      <p:cBhvr>
                                        <p:cTn id="21" dur="26">
                                          <p:stCondLst>
                                            <p:cond delay="1312"/>
                                          </p:stCondLst>
                                        </p:cTn>
                                        <p:tgtEl>
                                          <p:spTgt spid="3079"/>
                                        </p:tgtEl>
                                      </p:cBhvr>
                                      <p:to x="100000" y="80000"/>
                                    </p:animScale>
                                    <p:animScale>
                                      <p:cBhvr>
                                        <p:cTn id="22" dur="166" decel="50000">
                                          <p:stCondLst>
                                            <p:cond delay="1338"/>
                                          </p:stCondLst>
                                        </p:cTn>
                                        <p:tgtEl>
                                          <p:spTgt spid="3079"/>
                                        </p:tgtEl>
                                      </p:cBhvr>
                                      <p:to x="100000" y="100000"/>
                                    </p:animScale>
                                    <p:animScale>
                                      <p:cBhvr>
                                        <p:cTn id="23" dur="26">
                                          <p:stCondLst>
                                            <p:cond delay="1642"/>
                                          </p:stCondLst>
                                        </p:cTn>
                                        <p:tgtEl>
                                          <p:spTgt spid="3079"/>
                                        </p:tgtEl>
                                      </p:cBhvr>
                                      <p:to x="100000" y="90000"/>
                                    </p:animScale>
                                    <p:animScale>
                                      <p:cBhvr>
                                        <p:cTn id="24" dur="166" decel="50000">
                                          <p:stCondLst>
                                            <p:cond delay="1668"/>
                                          </p:stCondLst>
                                        </p:cTn>
                                        <p:tgtEl>
                                          <p:spTgt spid="3079"/>
                                        </p:tgtEl>
                                      </p:cBhvr>
                                      <p:to x="100000" y="100000"/>
                                    </p:animScale>
                                    <p:animScale>
                                      <p:cBhvr>
                                        <p:cTn id="25" dur="26">
                                          <p:stCondLst>
                                            <p:cond delay="1808"/>
                                          </p:stCondLst>
                                        </p:cTn>
                                        <p:tgtEl>
                                          <p:spTgt spid="3079"/>
                                        </p:tgtEl>
                                      </p:cBhvr>
                                      <p:to x="100000" y="95000"/>
                                    </p:animScale>
                                    <p:animScale>
                                      <p:cBhvr>
                                        <p:cTn id="26" dur="166" decel="50000">
                                          <p:stCondLst>
                                            <p:cond delay="1834"/>
                                          </p:stCondLst>
                                        </p:cTn>
                                        <p:tgtEl>
                                          <p:spTgt spid="3079"/>
                                        </p:tgtEl>
                                      </p:cBhvr>
                                      <p:to x="100000" y="100000"/>
                                    </p:animScale>
                                    <p:set>
                                      <p:cBhvr>
                                        <p:cTn id="27" dur="1" fill="hold">
                                          <p:stCondLst>
                                            <p:cond delay="1999"/>
                                          </p:stCondLst>
                                        </p:cTn>
                                        <p:tgtEl>
                                          <p:spTgt spid="307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6068" y="2675467"/>
            <a:ext cx="3776133" cy="3450696"/>
          </a:xfrm>
        </p:spPr>
        <p:txBody>
          <a:bodyPr/>
          <a:lstStyle/>
          <a:p>
            <a:pPr>
              <a:buFont typeface="Arial" pitchFamily="34" charset="0"/>
              <a:buChar char="•"/>
            </a:pPr>
            <a:r>
              <a:rPr lang="en-US" dirty="0" smtClean="0"/>
              <a:t>Find the right words</a:t>
            </a:r>
          </a:p>
          <a:p>
            <a:pPr>
              <a:buFont typeface="Arial" pitchFamily="34" charset="0"/>
              <a:buChar char="•"/>
            </a:pPr>
            <a:r>
              <a:rPr lang="en-US" dirty="0" smtClean="0"/>
              <a:t>Don’t use too many</a:t>
            </a:r>
          </a:p>
          <a:p>
            <a:pPr>
              <a:buFont typeface="Arial" pitchFamily="34" charset="0"/>
              <a:buChar char="•"/>
            </a:pPr>
            <a:r>
              <a:rPr lang="en-US" dirty="0" smtClean="0"/>
              <a:t>Don’t fill the slide</a:t>
            </a:r>
          </a:p>
          <a:p>
            <a:pPr>
              <a:buFont typeface="Arial" pitchFamily="34" charset="0"/>
              <a:buChar char="•"/>
            </a:pPr>
            <a:r>
              <a:rPr lang="en-US" dirty="0" smtClean="0"/>
              <a:t>Keep it simple</a:t>
            </a:r>
            <a:endParaRPr lang="en-US" dirty="0"/>
          </a:p>
        </p:txBody>
      </p:sp>
      <p:sp>
        <p:nvSpPr>
          <p:cNvPr id="2" name="Title 1"/>
          <p:cNvSpPr>
            <a:spLocks noGrp="1"/>
          </p:cNvSpPr>
          <p:nvPr>
            <p:ph type="title"/>
          </p:nvPr>
        </p:nvSpPr>
        <p:spPr/>
        <p:txBody>
          <a:bodyPr/>
          <a:lstStyle/>
          <a:p>
            <a:r>
              <a:rPr lang="en-US" dirty="0" smtClean="0"/>
              <a:t>The First Step</a:t>
            </a:r>
            <a:endParaRPr lang="en-US" dirty="0"/>
          </a:p>
        </p:txBody>
      </p:sp>
    </p:spTree>
    <p:extLst>
      <p:ext uri="{BB962C8B-B14F-4D97-AF65-F5344CB8AC3E}">
        <p14:creationId xmlns:p14="http://schemas.microsoft.com/office/powerpoint/2010/main" val="14453621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6068" y="2675467"/>
            <a:ext cx="3776133" cy="3450696"/>
          </a:xfrm>
        </p:spPr>
        <p:txBody>
          <a:bodyPr/>
          <a:lstStyle/>
          <a:p>
            <a:pPr>
              <a:buFont typeface="Arial" pitchFamily="34" charset="0"/>
              <a:buChar char="•"/>
            </a:pPr>
            <a:r>
              <a:rPr lang="en-US" dirty="0" smtClean="0"/>
              <a:t>Find the right words</a:t>
            </a:r>
          </a:p>
          <a:p>
            <a:pPr>
              <a:buFont typeface="Arial" pitchFamily="34" charset="0"/>
              <a:buChar char="•"/>
            </a:pPr>
            <a:r>
              <a:rPr lang="en-US" dirty="0" smtClean="0">
                <a:solidFill>
                  <a:schemeClr val="bg1">
                    <a:lumMod val="85000"/>
                  </a:schemeClr>
                </a:solidFill>
              </a:rPr>
              <a:t>Don’t use too many</a:t>
            </a:r>
          </a:p>
          <a:p>
            <a:pPr>
              <a:buFont typeface="Arial" pitchFamily="34" charset="0"/>
              <a:buChar char="•"/>
            </a:pPr>
            <a:r>
              <a:rPr lang="en-US" dirty="0" smtClean="0">
                <a:solidFill>
                  <a:schemeClr val="bg1">
                    <a:lumMod val="85000"/>
                  </a:schemeClr>
                </a:solidFill>
              </a:rPr>
              <a:t>Don’t fill the slide</a:t>
            </a:r>
          </a:p>
          <a:p>
            <a:pPr>
              <a:buFont typeface="Arial" pitchFamily="34" charset="0"/>
              <a:buChar char="•"/>
            </a:pPr>
            <a:r>
              <a:rPr lang="en-US" dirty="0" smtClean="0">
                <a:solidFill>
                  <a:schemeClr val="bg1">
                    <a:lumMod val="85000"/>
                  </a:schemeClr>
                </a:solidFill>
              </a:rPr>
              <a:t>Keep it simple</a:t>
            </a:r>
            <a:endParaRPr lang="en-US" dirty="0">
              <a:solidFill>
                <a:schemeClr val="bg1">
                  <a:lumMod val="85000"/>
                </a:schemeClr>
              </a:solidFill>
            </a:endParaRPr>
          </a:p>
        </p:txBody>
      </p:sp>
      <p:sp>
        <p:nvSpPr>
          <p:cNvPr id="2" name="Title 1"/>
          <p:cNvSpPr>
            <a:spLocks noGrp="1"/>
          </p:cNvSpPr>
          <p:nvPr>
            <p:ph type="title"/>
          </p:nvPr>
        </p:nvSpPr>
        <p:spPr/>
        <p:txBody>
          <a:bodyPr/>
          <a:lstStyle/>
          <a:p>
            <a:r>
              <a:rPr lang="en-US" dirty="0" smtClean="0"/>
              <a:t>The First Step</a:t>
            </a:r>
            <a:endParaRPr lang="en-US" dirty="0"/>
          </a:p>
        </p:txBody>
      </p:sp>
      <p:sp>
        <p:nvSpPr>
          <p:cNvPr id="5" name="Content Placeholder 2"/>
          <p:cNvSpPr txBox="1">
            <a:spLocks/>
          </p:cNvSpPr>
          <p:nvPr/>
        </p:nvSpPr>
        <p:spPr>
          <a:xfrm>
            <a:off x="6324601" y="2667000"/>
            <a:ext cx="3776133" cy="34506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buFont typeface="Arial" pitchFamily="34" charset="0"/>
              <a:buChar char="•"/>
            </a:pPr>
            <a:r>
              <a:rPr lang="en-US" dirty="0"/>
              <a:t>Use jargon only if needed</a:t>
            </a:r>
            <a:endParaRPr lang="en-US" dirty="0">
              <a:solidFill>
                <a:schemeClr val="bg1">
                  <a:lumMod val="85000"/>
                </a:schemeClr>
              </a:solidFill>
            </a:endParaRPr>
          </a:p>
          <a:p>
            <a:pPr>
              <a:buFont typeface="Arial" pitchFamily="34" charset="0"/>
              <a:buChar char="•"/>
            </a:pPr>
            <a:r>
              <a:rPr lang="en-US" dirty="0"/>
              <a:t>Avoid ambiguous words</a:t>
            </a:r>
          </a:p>
          <a:p>
            <a:pPr>
              <a:buFont typeface="Arial" pitchFamily="34" charset="0"/>
              <a:buChar char="•"/>
            </a:pPr>
            <a:r>
              <a:rPr lang="en-US" dirty="0"/>
              <a:t>Check your spelling</a:t>
            </a:r>
          </a:p>
          <a:p>
            <a:pPr>
              <a:buFont typeface="Arial" pitchFamily="34" charset="0"/>
              <a:buChar char="•"/>
            </a:pPr>
            <a:endParaRPr lang="en-US" dirty="0"/>
          </a:p>
        </p:txBody>
      </p:sp>
      <p:sp>
        <p:nvSpPr>
          <p:cNvPr id="6" name="Left Brace 5"/>
          <p:cNvSpPr/>
          <p:nvPr/>
        </p:nvSpPr>
        <p:spPr>
          <a:xfrm>
            <a:off x="5486400" y="2514600"/>
            <a:ext cx="1066800" cy="1981200"/>
          </a:xfrm>
          <a:prstGeom prst="leftBrace">
            <a:avLst>
              <a:gd name="adj1" fmla="val 8333"/>
              <a:gd name="adj2" fmla="val 2059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364727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6068" y="2675467"/>
            <a:ext cx="3776133" cy="3450696"/>
          </a:xfrm>
        </p:spPr>
        <p:txBody>
          <a:bodyPr/>
          <a:lstStyle/>
          <a:p>
            <a:pPr>
              <a:buFont typeface="Arial" pitchFamily="34" charset="0"/>
              <a:buChar char="•"/>
            </a:pPr>
            <a:r>
              <a:rPr lang="en-US" dirty="0" smtClean="0">
                <a:solidFill>
                  <a:schemeClr val="bg1">
                    <a:lumMod val="85000"/>
                  </a:schemeClr>
                </a:solidFill>
              </a:rPr>
              <a:t>Find the right words</a:t>
            </a:r>
          </a:p>
          <a:p>
            <a:pPr>
              <a:buFont typeface="Arial" pitchFamily="34" charset="0"/>
              <a:buChar char="•"/>
            </a:pPr>
            <a:r>
              <a:rPr lang="en-US" dirty="0" smtClean="0"/>
              <a:t>Don’t use too many</a:t>
            </a:r>
          </a:p>
          <a:p>
            <a:pPr>
              <a:buFont typeface="Arial" pitchFamily="34" charset="0"/>
              <a:buChar char="•"/>
            </a:pPr>
            <a:r>
              <a:rPr lang="en-US" dirty="0" smtClean="0">
                <a:solidFill>
                  <a:schemeClr val="bg1">
                    <a:lumMod val="85000"/>
                  </a:schemeClr>
                </a:solidFill>
              </a:rPr>
              <a:t>Don’t fill the slide</a:t>
            </a:r>
          </a:p>
          <a:p>
            <a:pPr>
              <a:buFont typeface="Arial" pitchFamily="34" charset="0"/>
              <a:buChar char="•"/>
            </a:pPr>
            <a:r>
              <a:rPr lang="en-US" dirty="0" smtClean="0">
                <a:solidFill>
                  <a:schemeClr val="bg1">
                    <a:lumMod val="85000"/>
                  </a:schemeClr>
                </a:solidFill>
              </a:rPr>
              <a:t>Keep it simple</a:t>
            </a:r>
            <a:endParaRPr lang="en-US" dirty="0">
              <a:solidFill>
                <a:schemeClr val="bg1">
                  <a:lumMod val="85000"/>
                </a:schemeClr>
              </a:solidFill>
            </a:endParaRPr>
          </a:p>
        </p:txBody>
      </p:sp>
      <p:sp>
        <p:nvSpPr>
          <p:cNvPr id="2" name="Title 1"/>
          <p:cNvSpPr>
            <a:spLocks noGrp="1"/>
          </p:cNvSpPr>
          <p:nvPr>
            <p:ph type="title"/>
          </p:nvPr>
        </p:nvSpPr>
        <p:spPr/>
        <p:txBody>
          <a:bodyPr/>
          <a:lstStyle/>
          <a:p>
            <a:r>
              <a:rPr lang="en-US" dirty="0" smtClean="0"/>
              <a:t>The First Step</a:t>
            </a:r>
            <a:endParaRPr lang="en-US" dirty="0"/>
          </a:p>
        </p:txBody>
      </p:sp>
      <p:sp>
        <p:nvSpPr>
          <p:cNvPr id="4" name="Content Placeholder 2"/>
          <p:cNvSpPr txBox="1">
            <a:spLocks/>
          </p:cNvSpPr>
          <p:nvPr/>
        </p:nvSpPr>
        <p:spPr>
          <a:xfrm>
            <a:off x="6248401" y="2667000"/>
            <a:ext cx="3776133" cy="34506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buFont typeface="Arial" pitchFamily="34" charset="0"/>
              <a:buChar char="•"/>
            </a:pPr>
            <a:r>
              <a:rPr lang="en-US" dirty="0"/>
              <a:t>Use “key” words</a:t>
            </a:r>
          </a:p>
          <a:p>
            <a:pPr>
              <a:buFont typeface="Arial" pitchFamily="34" charset="0"/>
              <a:buChar char="•"/>
            </a:pPr>
            <a:r>
              <a:rPr lang="en-US" dirty="0"/>
              <a:t>Avoid full sentences</a:t>
            </a:r>
          </a:p>
          <a:p>
            <a:pPr>
              <a:buFont typeface="Arial" pitchFamily="34" charset="0"/>
              <a:buChar char="•"/>
            </a:pPr>
            <a:r>
              <a:rPr lang="en-US" dirty="0"/>
              <a:t>Observe the 7x7 rule</a:t>
            </a:r>
          </a:p>
          <a:p>
            <a:pPr>
              <a:buFont typeface="Arial" pitchFamily="34" charset="0"/>
              <a:buChar char="•"/>
            </a:pPr>
            <a:r>
              <a:rPr lang="en-US" dirty="0"/>
              <a:t>Let the presenter present</a:t>
            </a:r>
          </a:p>
        </p:txBody>
      </p:sp>
      <p:sp>
        <p:nvSpPr>
          <p:cNvPr id="5" name="Left Brace 4"/>
          <p:cNvSpPr/>
          <p:nvPr/>
        </p:nvSpPr>
        <p:spPr>
          <a:xfrm>
            <a:off x="5486400" y="2514600"/>
            <a:ext cx="1066800" cy="2057400"/>
          </a:xfrm>
          <a:prstGeom prst="leftBrace">
            <a:avLst>
              <a:gd name="adj1" fmla="val 8333"/>
              <a:gd name="adj2" fmla="val 4557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5849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additive="base">
                                        <p:cTn id="18"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 calcmode="lin" valueType="num">
                                      <p:cBhvr additive="base">
                                        <p:cTn id="30"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6068" y="2675467"/>
            <a:ext cx="3776133" cy="3450696"/>
          </a:xfrm>
        </p:spPr>
        <p:txBody>
          <a:bodyPr/>
          <a:lstStyle/>
          <a:p>
            <a:pPr>
              <a:buFont typeface="Arial" pitchFamily="34" charset="0"/>
              <a:buChar char="•"/>
            </a:pPr>
            <a:r>
              <a:rPr lang="en-US" dirty="0" smtClean="0">
                <a:solidFill>
                  <a:schemeClr val="bg1">
                    <a:lumMod val="85000"/>
                  </a:schemeClr>
                </a:solidFill>
              </a:rPr>
              <a:t>Find the right words</a:t>
            </a:r>
          </a:p>
          <a:p>
            <a:pPr>
              <a:buFont typeface="Arial" pitchFamily="34" charset="0"/>
              <a:buChar char="•"/>
            </a:pPr>
            <a:r>
              <a:rPr lang="en-US" dirty="0" smtClean="0">
                <a:solidFill>
                  <a:schemeClr val="bg1">
                    <a:lumMod val="85000"/>
                  </a:schemeClr>
                </a:solidFill>
              </a:rPr>
              <a:t>Don’t use too many</a:t>
            </a:r>
          </a:p>
          <a:p>
            <a:pPr>
              <a:buFont typeface="Arial" pitchFamily="34" charset="0"/>
              <a:buChar char="•"/>
            </a:pPr>
            <a:r>
              <a:rPr lang="en-US" dirty="0" smtClean="0"/>
              <a:t>Don’t fill the slide</a:t>
            </a:r>
          </a:p>
          <a:p>
            <a:pPr>
              <a:buFont typeface="Arial" pitchFamily="34" charset="0"/>
              <a:buChar char="•"/>
            </a:pPr>
            <a:r>
              <a:rPr lang="en-US" dirty="0" smtClean="0">
                <a:solidFill>
                  <a:schemeClr val="bg1">
                    <a:lumMod val="85000"/>
                  </a:schemeClr>
                </a:solidFill>
              </a:rPr>
              <a:t>Keep it simple</a:t>
            </a:r>
            <a:endParaRPr lang="en-US" dirty="0">
              <a:solidFill>
                <a:schemeClr val="bg1">
                  <a:lumMod val="85000"/>
                </a:schemeClr>
              </a:solidFill>
            </a:endParaRPr>
          </a:p>
        </p:txBody>
      </p:sp>
      <p:sp>
        <p:nvSpPr>
          <p:cNvPr id="2" name="Title 1"/>
          <p:cNvSpPr>
            <a:spLocks noGrp="1"/>
          </p:cNvSpPr>
          <p:nvPr>
            <p:ph type="title"/>
          </p:nvPr>
        </p:nvSpPr>
        <p:spPr/>
        <p:txBody>
          <a:bodyPr/>
          <a:lstStyle/>
          <a:p>
            <a:r>
              <a:rPr lang="en-US" dirty="0" smtClean="0"/>
              <a:t>The First Step</a:t>
            </a:r>
            <a:endParaRPr lang="en-US" dirty="0"/>
          </a:p>
        </p:txBody>
      </p:sp>
      <p:sp>
        <p:nvSpPr>
          <p:cNvPr id="4" name="Content Placeholder 2"/>
          <p:cNvSpPr txBox="1">
            <a:spLocks/>
          </p:cNvSpPr>
          <p:nvPr/>
        </p:nvSpPr>
        <p:spPr>
          <a:xfrm>
            <a:off x="6324601" y="2667000"/>
            <a:ext cx="3776133" cy="34506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buFont typeface="Arial" pitchFamily="34" charset="0"/>
              <a:buChar char="•"/>
            </a:pPr>
            <a:r>
              <a:rPr lang="en-US" dirty="0"/>
              <a:t>Blank space is good</a:t>
            </a:r>
          </a:p>
          <a:p>
            <a:pPr>
              <a:buFont typeface="Arial" pitchFamily="34" charset="0"/>
              <a:buChar char="•"/>
            </a:pPr>
            <a:r>
              <a:rPr lang="en-US" dirty="0"/>
              <a:t>Avoid clutter</a:t>
            </a:r>
          </a:p>
          <a:p>
            <a:pPr>
              <a:buFont typeface="Arial" pitchFamily="34" charset="0"/>
              <a:buChar char="•"/>
            </a:pPr>
            <a:r>
              <a:rPr lang="en-US" dirty="0"/>
              <a:t>Don’t divide attention</a:t>
            </a:r>
          </a:p>
          <a:p>
            <a:pPr>
              <a:buFont typeface="Arial" pitchFamily="34" charset="0"/>
              <a:buChar char="•"/>
            </a:pPr>
            <a:r>
              <a:rPr lang="en-US" dirty="0"/>
              <a:t>Less is often more</a:t>
            </a:r>
          </a:p>
          <a:p>
            <a:pPr>
              <a:buFont typeface="Arial" pitchFamily="34" charset="0"/>
              <a:buChar char="•"/>
            </a:pPr>
            <a:endParaRPr lang="en-US" dirty="0"/>
          </a:p>
        </p:txBody>
      </p:sp>
      <p:sp>
        <p:nvSpPr>
          <p:cNvPr id="5" name="Left Brace 4"/>
          <p:cNvSpPr/>
          <p:nvPr/>
        </p:nvSpPr>
        <p:spPr>
          <a:xfrm>
            <a:off x="5486400" y="2514600"/>
            <a:ext cx="1066800" cy="2057400"/>
          </a:xfrm>
          <a:prstGeom prst="leftBrace">
            <a:avLst>
              <a:gd name="adj1" fmla="val 8333"/>
              <a:gd name="adj2" fmla="val 6504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54725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 calcmode="lin" valueType="num">
                                      <p:cBhvr>
                                        <p:cTn id="26"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 calcmode="lin" valueType="num">
                                      <p:cBhvr>
                                        <p:cTn id="33"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6068" y="2675467"/>
            <a:ext cx="3776133" cy="3450696"/>
          </a:xfrm>
        </p:spPr>
        <p:txBody>
          <a:bodyPr/>
          <a:lstStyle/>
          <a:p>
            <a:pPr>
              <a:buFont typeface="Arial" pitchFamily="34" charset="0"/>
              <a:buChar char="•"/>
            </a:pPr>
            <a:r>
              <a:rPr lang="en-US" dirty="0" smtClean="0">
                <a:solidFill>
                  <a:schemeClr val="bg1">
                    <a:lumMod val="85000"/>
                  </a:schemeClr>
                </a:solidFill>
              </a:rPr>
              <a:t>Find the right words</a:t>
            </a:r>
          </a:p>
          <a:p>
            <a:pPr>
              <a:buFont typeface="Arial" pitchFamily="34" charset="0"/>
              <a:buChar char="•"/>
            </a:pPr>
            <a:r>
              <a:rPr lang="en-US" dirty="0" smtClean="0">
                <a:solidFill>
                  <a:schemeClr val="bg1">
                    <a:lumMod val="85000"/>
                  </a:schemeClr>
                </a:solidFill>
              </a:rPr>
              <a:t>Don’t use too many</a:t>
            </a:r>
          </a:p>
          <a:p>
            <a:pPr>
              <a:buFont typeface="Arial" pitchFamily="34" charset="0"/>
              <a:buChar char="•"/>
            </a:pPr>
            <a:r>
              <a:rPr lang="en-US" dirty="0" smtClean="0">
                <a:solidFill>
                  <a:schemeClr val="bg1">
                    <a:lumMod val="85000"/>
                  </a:schemeClr>
                </a:solidFill>
              </a:rPr>
              <a:t>Don’t fill the slide</a:t>
            </a:r>
          </a:p>
          <a:p>
            <a:pPr>
              <a:buFont typeface="Arial" pitchFamily="34" charset="0"/>
              <a:buChar char="•"/>
            </a:pPr>
            <a:r>
              <a:rPr lang="en-US" dirty="0" smtClean="0"/>
              <a:t>Keep it simple</a:t>
            </a:r>
            <a:endParaRPr lang="en-US" dirty="0"/>
          </a:p>
        </p:txBody>
      </p:sp>
      <p:sp>
        <p:nvSpPr>
          <p:cNvPr id="2" name="Title 1"/>
          <p:cNvSpPr>
            <a:spLocks noGrp="1"/>
          </p:cNvSpPr>
          <p:nvPr>
            <p:ph type="title"/>
          </p:nvPr>
        </p:nvSpPr>
        <p:spPr/>
        <p:txBody>
          <a:bodyPr/>
          <a:lstStyle/>
          <a:p>
            <a:r>
              <a:rPr lang="en-US" dirty="0" smtClean="0"/>
              <a:t>The First Step</a:t>
            </a:r>
            <a:endParaRPr lang="en-US" dirty="0"/>
          </a:p>
        </p:txBody>
      </p:sp>
      <p:sp>
        <p:nvSpPr>
          <p:cNvPr id="4" name="Content Placeholder 2"/>
          <p:cNvSpPr txBox="1">
            <a:spLocks/>
          </p:cNvSpPr>
          <p:nvPr/>
        </p:nvSpPr>
        <p:spPr>
          <a:xfrm>
            <a:off x="6400801" y="2667000"/>
            <a:ext cx="3776133" cy="34506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buFont typeface="Arial" pitchFamily="34" charset="0"/>
              <a:buChar char="•"/>
            </a:pPr>
            <a:r>
              <a:rPr lang="en-US" dirty="0"/>
              <a:t>Use clean text</a:t>
            </a:r>
          </a:p>
          <a:p>
            <a:pPr>
              <a:buFont typeface="Arial" pitchFamily="34" charset="0"/>
              <a:buChar char="•"/>
            </a:pPr>
            <a:r>
              <a:rPr lang="en-US" dirty="0"/>
              <a:t>Ensure it’s large enough</a:t>
            </a:r>
          </a:p>
          <a:p>
            <a:pPr>
              <a:buFont typeface="Arial" pitchFamily="34" charset="0"/>
              <a:buChar char="•"/>
            </a:pPr>
            <a:r>
              <a:rPr lang="en-US" dirty="0"/>
              <a:t>Use more than one slide</a:t>
            </a:r>
          </a:p>
          <a:p>
            <a:pPr>
              <a:buFont typeface="Arial" pitchFamily="34" charset="0"/>
              <a:buChar char="•"/>
            </a:pPr>
            <a:r>
              <a:rPr lang="en-US" dirty="0"/>
              <a:t>Make graphs simple</a:t>
            </a:r>
          </a:p>
          <a:p>
            <a:pPr>
              <a:buFont typeface="Arial" pitchFamily="34" charset="0"/>
              <a:buChar char="•"/>
            </a:pPr>
            <a:endParaRPr lang="en-US" dirty="0"/>
          </a:p>
        </p:txBody>
      </p:sp>
      <p:sp>
        <p:nvSpPr>
          <p:cNvPr id="5" name="Left Brace 4"/>
          <p:cNvSpPr/>
          <p:nvPr/>
        </p:nvSpPr>
        <p:spPr>
          <a:xfrm>
            <a:off x="5486400" y="2514600"/>
            <a:ext cx="1066800" cy="1981200"/>
          </a:xfrm>
          <a:prstGeom prst="leftBrace">
            <a:avLst>
              <a:gd name="adj1" fmla="val 8333"/>
              <a:gd name="adj2" fmla="val 8549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81638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Next Step</a:t>
            </a:r>
            <a:endParaRPr lang="en-US" dirty="0"/>
          </a:p>
        </p:txBody>
      </p:sp>
      <p:sp>
        <p:nvSpPr>
          <p:cNvPr id="6" name="Content Placeholder 5"/>
          <p:cNvSpPr>
            <a:spLocks noGrp="1"/>
          </p:cNvSpPr>
          <p:nvPr>
            <p:ph idx="1"/>
          </p:nvPr>
        </p:nvSpPr>
        <p:spPr>
          <a:xfrm>
            <a:off x="2396068" y="2675468"/>
            <a:ext cx="3776133" cy="677333"/>
          </a:xfrm>
        </p:spPr>
        <p:txBody>
          <a:bodyPr/>
          <a:lstStyle/>
          <a:p>
            <a:r>
              <a:rPr lang="en-US" dirty="0" smtClean="0"/>
              <a:t>Enhance carefully</a:t>
            </a:r>
            <a:endParaRPr lang="en-US" dirty="0"/>
          </a:p>
        </p:txBody>
      </p:sp>
      <p:pic>
        <p:nvPicPr>
          <p:cNvPr id="1026" name="Picture 2" descr="C:\Users\Customer\AppData\Local\Microsoft\Windows\Temporary Internet Files\Content.IE5\TU1RV1V6\MM90004090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H="1">
            <a:off x="8169008" y="5105401"/>
            <a:ext cx="1895475" cy="1169549"/>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5"/>
          <p:cNvSpPr txBox="1">
            <a:spLocks/>
          </p:cNvSpPr>
          <p:nvPr/>
        </p:nvSpPr>
        <p:spPr>
          <a:xfrm>
            <a:off x="2438400" y="3429000"/>
            <a:ext cx="4648200" cy="16764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a:t>A little image</a:t>
            </a:r>
          </a:p>
          <a:p>
            <a:r>
              <a:rPr lang="en-US" dirty="0"/>
              <a:t>A little motion</a:t>
            </a:r>
          </a:p>
          <a:p>
            <a:r>
              <a:rPr lang="en-US" dirty="0"/>
              <a:t>A big effect on the viewers</a:t>
            </a:r>
          </a:p>
        </p:txBody>
      </p:sp>
    </p:spTree>
    <p:extLst>
      <p:ext uri="{BB962C8B-B14F-4D97-AF65-F5344CB8AC3E}">
        <p14:creationId xmlns:p14="http://schemas.microsoft.com/office/powerpoint/2010/main" val="146523760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anim calcmode="lin" valueType="num">
                                      <p:cBhvr>
                                        <p:cTn id="8" dur="2000" fill="hold"/>
                                        <p:tgtEl>
                                          <p:spTgt spid="1026"/>
                                        </p:tgtEl>
                                        <p:attrNameLst>
                                          <p:attrName>ppt_w</p:attrName>
                                        </p:attrNameLst>
                                      </p:cBhvr>
                                      <p:tavLst>
                                        <p:tav tm="0" fmla="#ppt_w*sin(2.5*pi*$)">
                                          <p:val>
                                            <p:fltVal val="0"/>
                                          </p:val>
                                        </p:tav>
                                        <p:tav tm="100000">
                                          <p:val>
                                            <p:fltVal val="1"/>
                                          </p:val>
                                        </p:tav>
                                      </p:tavLst>
                                    </p:anim>
                                    <p:anim calcmode="lin" valueType="num">
                                      <p:cBhvr>
                                        <p:cTn id="9" dur="2000" fill="hold"/>
                                        <p:tgtEl>
                                          <p:spTgt spid="1026"/>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2" presetClass="entr" presetSubtype="0" fill="hold" grpId="0" nodeType="afterEffect">
                                  <p:stCondLst>
                                    <p:cond delay="100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1000"/>
                                        <p:tgtEl>
                                          <p:spTgt spid="9">
                                            <p:txEl>
                                              <p:pRg st="0" end="0"/>
                                            </p:txEl>
                                          </p:spTgt>
                                        </p:tgtEl>
                                      </p:cBhvr>
                                    </p:animEffect>
                                    <p:anim calcmode="lin" valueType="num">
                                      <p:cBhvr>
                                        <p:cTn id="14"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100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1000"/>
                                        <p:tgtEl>
                                          <p:spTgt spid="9">
                                            <p:txEl>
                                              <p:pRg st="1" end="1"/>
                                            </p:txEl>
                                          </p:spTgt>
                                        </p:tgtEl>
                                      </p:cBhvr>
                                    </p:animEffect>
                                    <p:anim calcmode="lin" valueType="num">
                                      <p:cBhvr>
                                        <p:cTn id="20"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100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1000"/>
                                        <p:tgtEl>
                                          <p:spTgt spid="9">
                                            <p:txEl>
                                              <p:pRg st="2" end="2"/>
                                            </p:txEl>
                                          </p:spTgt>
                                        </p:tgtEl>
                                      </p:cBhvr>
                                    </p:animEffect>
                                    <p:anim calcmode="lin" valueType="num">
                                      <p:cBhvr>
                                        <p:cTn id="26"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dvAuto="100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Third Step</a:t>
            </a:r>
            <a:endParaRPr lang="en-US" dirty="0"/>
          </a:p>
        </p:txBody>
      </p:sp>
      <p:sp>
        <p:nvSpPr>
          <p:cNvPr id="6" name="Content Placeholder 5"/>
          <p:cNvSpPr>
            <a:spLocks noGrp="1"/>
          </p:cNvSpPr>
          <p:nvPr>
            <p:ph idx="1"/>
          </p:nvPr>
        </p:nvSpPr>
        <p:spPr>
          <a:xfrm>
            <a:off x="2396068" y="2675468"/>
            <a:ext cx="3776133" cy="677333"/>
          </a:xfrm>
        </p:spPr>
        <p:txBody>
          <a:bodyPr/>
          <a:lstStyle/>
          <a:p>
            <a:r>
              <a:rPr lang="en-US" dirty="0" smtClean="0"/>
              <a:t>Consider the colors</a:t>
            </a:r>
            <a:endParaRPr lang="en-US" dirty="0"/>
          </a:p>
        </p:txBody>
      </p:sp>
      <p:pic>
        <p:nvPicPr>
          <p:cNvPr id="2053" name="Picture 5" descr="C:\Users\Customer\AppData\Local\Microsoft\Windows\Temporary Internet Files\Content.IE5\TU1RV1V6\MP90043053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1" y="3657601"/>
            <a:ext cx="3199863" cy="21324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0" name="Content Placeholder 5"/>
          <p:cNvSpPr txBox="1">
            <a:spLocks/>
          </p:cNvSpPr>
          <p:nvPr/>
        </p:nvSpPr>
        <p:spPr>
          <a:xfrm>
            <a:off x="2438400" y="3733800"/>
            <a:ext cx="4191000" cy="6096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a:t>How well do they show up?</a:t>
            </a:r>
          </a:p>
        </p:txBody>
      </p:sp>
    </p:spTree>
    <p:extLst>
      <p:ext uri="{BB962C8B-B14F-4D97-AF65-F5344CB8AC3E}">
        <p14:creationId xmlns:p14="http://schemas.microsoft.com/office/powerpoint/2010/main" val="3103568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p:cTn id="7" dur="1000" fill="hold"/>
                                        <p:tgtEl>
                                          <p:spTgt spid="2053"/>
                                        </p:tgtEl>
                                        <p:attrNameLst>
                                          <p:attrName>ppt_w</p:attrName>
                                        </p:attrNameLst>
                                      </p:cBhvr>
                                      <p:tavLst>
                                        <p:tav tm="0">
                                          <p:val>
                                            <p:fltVal val="0"/>
                                          </p:val>
                                        </p:tav>
                                        <p:tav tm="100000">
                                          <p:val>
                                            <p:strVal val="#ppt_w"/>
                                          </p:val>
                                        </p:tav>
                                      </p:tavLst>
                                    </p:anim>
                                    <p:anim calcmode="lin" valueType="num">
                                      <p:cBhvr>
                                        <p:cTn id="8" dur="1000" fill="hold"/>
                                        <p:tgtEl>
                                          <p:spTgt spid="2053"/>
                                        </p:tgtEl>
                                        <p:attrNameLst>
                                          <p:attrName>ppt_h</p:attrName>
                                        </p:attrNameLst>
                                      </p:cBhvr>
                                      <p:tavLst>
                                        <p:tav tm="0">
                                          <p:val>
                                            <p:fltVal val="0"/>
                                          </p:val>
                                        </p:tav>
                                        <p:tav tm="100000">
                                          <p:val>
                                            <p:strVal val="#ppt_h"/>
                                          </p:val>
                                        </p:tav>
                                      </p:tavLst>
                                    </p:anim>
                                    <p:anim calcmode="lin" valueType="num">
                                      <p:cBhvr>
                                        <p:cTn id="9" dur="1000" fill="hold"/>
                                        <p:tgtEl>
                                          <p:spTgt spid="2053"/>
                                        </p:tgtEl>
                                        <p:attrNameLst>
                                          <p:attrName>style.rotation</p:attrName>
                                        </p:attrNameLst>
                                      </p:cBhvr>
                                      <p:tavLst>
                                        <p:tav tm="0">
                                          <p:val>
                                            <p:fltVal val="90"/>
                                          </p:val>
                                        </p:tav>
                                        <p:tav tm="100000">
                                          <p:val>
                                            <p:fltVal val="0"/>
                                          </p:val>
                                        </p:tav>
                                      </p:tavLst>
                                    </p:anim>
                                    <p:animEffect transition="in" filter="fade">
                                      <p:cBhvr>
                                        <p:cTn id="10" dur="1000"/>
                                        <p:tgtEl>
                                          <p:spTgt spid="2053"/>
                                        </p:tgtEl>
                                      </p:cBhvr>
                                    </p:animEffec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Third Step</a:t>
            </a:r>
            <a:endParaRPr lang="en-US" dirty="0"/>
          </a:p>
        </p:txBody>
      </p:sp>
      <p:sp>
        <p:nvSpPr>
          <p:cNvPr id="6" name="Content Placeholder 5"/>
          <p:cNvSpPr>
            <a:spLocks noGrp="1"/>
          </p:cNvSpPr>
          <p:nvPr>
            <p:ph idx="1"/>
          </p:nvPr>
        </p:nvSpPr>
        <p:spPr>
          <a:xfrm>
            <a:off x="2396068" y="2675468"/>
            <a:ext cx="3776133" cy="677333"/>
          </a:xfrm>
        </p:spPr>
        <p:txBody>
          <a:bodyPr/>
          <a:lstStyle/>
          <a:p>
            <a:r>
              <a:rPr lang="en-US" dirty="0" smtClean="0"/>
              <a:t>Consider the colors</a:t>
            </a:r>
            <a:endParaRPr lang="en-US" dirty="0"/>
          </a:p>
        </p:txBody>
      </p:sp>
      <p:pic>
        <p:nvPicPr>
          <p:cNvPr id="2053" name="Picture 5" descr="C:\Users\Customer\AppData\Local\Microsoft\Windows\Temporary Internet Files\Content.IE5\TU1RV1V6\MP90043053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1" y="3657601"/>
            <a:ext cx="3199863" cy="21324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0" name="Content Placeholder 5"/>
          <p:cNvSpPr txBox="1">
            <a:spLocks/>
          </p:cNvSpPr>
          <p:nvPr/>
        </p:nvSpPr>
        <p:spPr>
          <a:xfrm>
            <a:off x="2438400" y="3733800"/>
            <a:ext cx="4343400" cy="6096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a:t>How well do they show up?</a:t>
            </a:r>
          </a:p>
        </p:txBody>
      </p:sp>
      <p:sp>
        <p:nvSpPr>
          <p:cNvPr id="7" name="Content Placeholder 5"/>
          <p:cNvSpPr txBox="1">
            <a:spLocks/>
          </p:cNvSpPr>
          <p:nvPr/>
        </p:nvSpPr>
        <p:spPr>
          <a:xfrm>
            <a:off x="2438401" y="4191000"/>
            <a:ext cx="3776133" cy="5334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a:t>Do they work together?</a:t>
            </a:r>
          </a:p>
        </p:txBody>
      </p:sp>
    </p:spTree>
    <p:extLst>
      <p:ext uri="{BB962C8B-B14F-4D97-AF65-F5344CB8AC3E}">
        <p14:creationId xmlns:p14="http://schemas.microsoft.com/office/powerpoint/2010/main" val="168537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xit" presetSubtype="0" fill="hold" grpId="0" nodeType="withEffect">
                                  <p:stCondLst>
                                    <p:cond delay="0"/>
                                  </p:stCondLst>
                                  <p:childTnLst>
                                    <p:anim calcmode="lin" valueType="num">
                                      <p:cBhvr>
                                        <p:cTn id="6" dur="1000"/>
                                        <p:tgtEl>
                                          <p:spTgt spid="10"/>
                                        </p:tgtEl>
                                        <p:attrNameLst>
                                          <p:attrName>ppt_w</p:attrName>
                                        </p:attrNameLst>
                                      </p:cBhvr>
                                      <p:tavLst>
                                        <p:tav tm="0">
                                          <p:val>
                                            <p:strVal val="ppt_w"/>
                                          </p:val>
                                        </p:tav>
                                        <p:tav tm="100000">
                                          <p:val>
                                            <p:fltVal val="0"/>
                                          </p:val>
                                        </p:tav>
                                      </p:tavLst>
                                    </p:anim>
                                    <p:anim calcmode="lin" valueType="num">
                                      <p:cBhvr>
                                        <p:cTn id="7" dur="1000"/>
                                        <p:tgtEl>
                                          <p:spTgt spid="10"/>
                                        </p:tgtEl>
                                        <p:attrNameLst>
                                          <p:attrName>ppt_h</p:attrName>
                                        </p:attrNameLst>
                                      </p:cBhvr>
                                      <p:tavLst>
                                        <p:tav tm="0">
                                          <p:val>
                                            <p:strVal val="ppt_h"/>
                                          </p:val>
                                        </p:tav>
                                        <p:tav tm="100000">
                                          <p:val>
                                            <p:fltVal val="0"/>
                                          </p:val>
                                        </p:tav>
                                      </p:tavLst>
                                    </p:anim>
                                    <p:anim calcmode="lin" valueType="num">
                                      <p:cBhvr>
                                        <p:cTn id="8" dur="1000"/>
                                        <p:tgtEl>
                                          <p:spTgt spid="10"/>
                                        </p:tgtEl>
                                        <p:attrNameLst>
                                          <p:attrName>style.rotation</p:attrName>
                                        </p:attrNameLst>
                                      </p:cBhvr>
                                      <p:tavLst>
                                        <p:tav tm="0">
                                          <p:val>
                                            <p:fltVal val="0"/>
                                          </p:val>
                                        </p:tav>
                                        <p:tav tm="100000">
                                          <p:val>
                                            <p:fltVal val="90"/>
                                          </p:val>
                                        </p:tav>
                                      </p:tavLst>
                                    </p:anim>
                                    <p:animEffect transition="out" filter="fade">
                                      <p:cBhvr>
                                        <p:cTn id="9" dur="1000"/>
                                        <p:tgtEl>
                                          <p:spTgt spid="10"/>
                                        </p:tgtEl>
                                      </p:cBhvr>
                                    </p:animEffect>
                                    <p:set>
                                      <p:cBhvr>
                                        <p:cTn id="10" dur="1" fill="hold">
                                          <p:stCondLst>
                                            <p:cond delay="999"/>
                                          </p:stCondLst>
                                        </p:cTn>
                                        <p:tgtEl>
                                          <p:spTgt spid="10"/>
                                        </p:tgtEl>
                                        <p:attrNameLst>
                                          <p:attrName>style.visibility</p:attrName>
                                        </p:attrNameLst>
                                      </p:cBhvr>
                                      <p:to>
                                        <p:strVal val="hidden"/>
                                      </p:to>
                                    </p:set>
                                  </p:childTnLst>
                                </p:cTn>
                              </p:par>
                              <p:par>
                                <p:cTn id="11" presetID="3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Horizon</Template>
  <TotalTime>136</TotalTime>
  <Words>663</Words>
  <Application>Microsoft Office PowerPoint</Application>
  <PresentationFormat>Custom</PresentationFormat>
  <Paragraphs>85</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Waveform</vt:lpstr>
      <vt:lpstr>Changing Things Up</vt:lpstr>
      <vt:lpstr>The First Step</vt:lpstr>
      <vt:lpstr>The First Step</vt:lpstr>
      <vt:lpstr>The First Step</vt:lpstr>
      <vt:lpstr>The First Step</vt:lpstr>
      <vt:lpstr>The First Step</vt:lpstr>
      <vt:lpstr>The Next Step</vt:lpstr>
      <vt:lpstr>The Third Step</vt:lpstr>
      <vt:lpstr>The Third Step</vt:lpstr>
      <vt:lpstr>The Third Step</vt:lpstr>
      <vt:lpstr>The Last Step</vt:lpstr>
      <vt:lpstr>The Last Step</vt:lpstr>
      <vt:lpstr>The End</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Things Up</dc:title>
  <dc:creator>Customer</dc:creator>
  <cp:lastModifiedBy>Balaji Venkatrao</cp:lastModifiedBy>
  <cp:revision>19</cp:revision>
  <dcterms:created xsi:type="dcterms:W3CDTF">2012-02-25T23:12:40Z</dcterms:created>
  <dcterms:modified xsi:type="dcterms:W3CDTF">2013-12-30T09:32:54Z</dcterms:modified>
</cp:coreProperties>
</file>