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>
      <p:cViewPr>
        <p:scale>
          <a:sx n="50" d="100"/>
          <a:sy n="50" d="100"/>
        </p:scale>
        <p:origin x="-1668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B1371-10A5-463E-9FEF-0ACD6FFD4DD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92B9A-B69F-4FCC-A15A-3DDB945A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0064-3C41-45DA-9AB9-AFD520BAA073}" type="datetime1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0907-CAAB-43AD-AE5C-FAD50467F096}" type="datetime1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F279-1D30-4E54-8827-484D85CC8B20}" type="datetime1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B69F-F8F4-431B-B9EE-AB6EB4909B32}" type="datetime1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F0ED-D5AB-4CA3-B6AF-1DAD9A1B0D27}" type="datetime1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29CE-4822-4A27-891C-69B945A72180}" type="datetime1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12E8-BC61-4057-AB40-65B31E384C58}" type="datetime1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85E3-DB1D-4FDC-A736-E23BDA6C1079}" type="datetime1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820A-35D7-47EF-9B7E-9AB9C15067A5}" type="datetime1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16C2-9AA8-4C39-B354-BC8F6BDF9EE7}" type="datetime1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54A0-6153-44C9-85AF-B20A0163FBF6}" type="datetime1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2D5BF45-AD75-455B-9C5A-4A56BB8EC596}" type="datetime1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AE94AEA-960B-4E81-BDEB-0D5CE866D4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09800"/>
            <a:ext cx="7543800" cy="251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to 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What’s in the Window?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slides…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1574" r="1141" b="2743"/>
          <a:stretch/>
        </p:blipFill>
        <p:spPr>
          <a:xfrm>
            <a:off x="3334754" y="1219200"/>
            <a:ext cx="5522495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slides…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46" y="1219200"/>
            <a:ext cx="5501708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2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slides…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75" y="1219200"/>
            <a:ext cx="548025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other slides…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57650" y="1600200"/>
            <a:ext cx="407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  <a:cs typeface="Calibri" pitchFamily="34" charset="0"/>
              </a:rPr>
              <a:t>Add what you want:</a:t>
            </a:r>
          </a:p>
          <a:p>
            <a:pPr algn="ctr"/>
            <a:r>
              <a:rPr lang="en-US" sz="3600" dirty="0">
                <a:latin typeface="Calibri" pitchFamily="34" charset="0"/>
                <a:cs typeface="Calibri" pitchFamily="34" charset="0"/>
              </a:rPr>
              <a:t>Lists</a:t>
            </a:r>
          </a:p>
          <a:p>
            <a:pPr algn="ctr"/>
            <a:r>
              <a:rPr lang="en-US" sz="3600" dirty="0">
                <a:latin typeface="Calibri" pitchFamily="34" charset="0"/>
                <a:cs typeface="Calibri" pitchFamily="34" charset="0"/>
              </a:rPr>
              <a:t>Photographs</a:t>
            </a:r>
          </a:p>
          <a:p>
            <a:pPr algn="ctr"/>
            <a:r>
              <a:rPr lang="en-US" sz="3600" dirty="0">
                <a:latin typeface="Calibri" pitchFamily="34" charset="0"/>
                <a:cs typeface="Calibri" pitchFamily="34" charset="0"/>
              </a:rPr>
              <a:t>Cartoons</a:t>
            </a:r>
          </a:p>
          <a:p>
            <a:pPr algn="ctr"/>
            <a:r>
              <a:rPr lang="en-US" sz="3600" dirty="0">
                <a:latin typeface="Calibri" pitchFamily="34" charset="0"/>
                <a:cs typeface="Calibri" pitchFamily="34" charset="0"/>
              </a:rPr>
              <a:t>Video</a:t>
            </a:r>
          </a:p>
          <a:p>
            <a:pPr algn="ctr"/>
            <a:r>
              <a:rPr lang="en-US" sz="3600" dirty="0">
                <a:latin typeface="Calibri" pitchFamily="34" charset="0"/>
                <a:cs typeface="Calibri" pitchFamily="34" charset="0"/>
              </a:rPr>
              <a:t>Audio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0"/>
            <a:ext cx="72390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Change the background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0"/>
            <a:ext cx="72390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Change the background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1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0"/>
            <a:ext cx="72390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Change the Font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9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0"/>
            <a:ext cx="72390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Change the Color</a:t>
            </a:r>
            <a:endParaRPr lang="en-US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033" y="2438400"/>
            <a:ext cx="5257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And that’s just the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50633" y="4114800"/>
            <a:ext cx="6324600" cy="11430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0770249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1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Beginning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3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438400"/>
            <a:ext cx="52578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Have some fun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is the same</a:t>
            </a:r>
            <a:br>
              <a:rPr lang="en-US" dirty="0" smtClean="0"/>
            </a:br>
            <a:r>
              <a:rPr lang="en-US" sz="2200" dirty="0"/>
              <a:t>as Word and Excel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333" r="5882" b="80556"/>
          <a:stretch/>
        </p:blipFill>
        <p:spPr bwMode="auto">
          <a:xfrm>
            <a:off x="2284623" y="2792584"/>
            <a:ext cx="7622754" cy="1272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34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333" r="5882" b="80556"/>
          <a:stretch/>
        </p:blipFill>
        <p:spPr bwMode="auto">
          <a:xfrm>
            <a:off x="2284623" y="2792584"/>
            <a:ext cx="7622754" cy="1272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1066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Similar Controls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67000" y="1436132"/>
            <a:ext cx="304800" cy="1356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0" y="1453576"/>
            <a:ext cx="5410200" cy="13390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3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Some is the same</a:t>
            </a:r>
            <a:br>
              <a:rPr lang="en-US" dirty="0" smtClean="0"/>
            </a:br>
            <a:r>
              <a:rPr lang="en-US" sz="2200" dirty="0"/>
              <a:t>as Word and Excel</a:t>
            </a:r>
          </a:p>
        </p:txBody>
      </p:sp>
    </p:spTree>
    <p:extLst>
      <p:ext uri="{BB962C8B-B14F-4D97-AF65-F5344CB8AC3E}">
        <p14:creationId xmlns:p14="http://schemas.microsoft.com/office/powerpoint/2010/main" val="7092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333" r="5882" b="80556"/>
          <a:stretch/>
        </p:blipFill>
        <p:spPr bwMode="auto">
          <a:xfrm>
            <a:off x="2284623" y="2792584"/>
            <a:ext cx="7622754" cy="1272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160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Similar Tabs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24200" y="1969532"/>
            <a:ext cx="2286000" cy="1078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15000" y="1969532"/>
            <a:ext cx="762000" cy="1078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4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Some is the same</a:t>
            </a:r>
            <a:br>
              <a:rPr lang="en-US" dirty="0" smtClean="0"/>
            </a:br>
            <a:r>
              <a:rPr lang="en-US" sz="2200" dirty="0"/>
              <a:t>as Word and Excel</a:t>
            </a:r>
          </a:p>
        </p:txBody>
      </p:sp>
    </p:spTree>
    <p:extLst>
      <p:ext uri="{BB962C8B-B14F-4D97-AF65-F5344CB8AC3E}">
        <p14:creationId xmlns:p14="http://schemas.microsoft.com/office/powerpoint/2010/main" val="6336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is different</a:t>
            </a:r>
            <a:br>
              <a:rPr lang="en-US" dirty="0" smtClean="0"/>
            </a:br>
            <a:r>
              <a:rPr lang="en-US" sz="2200" dirty="0"/>
              <a:t>from Word and Excel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333" r="5882" b="80556"/>
          <a:stretch/>
        </p:blipFill>
        <p:spPr bwMode="auto">
          <a:xfrm>
            <a:off x="2284623" y="2792584"/>
            <a:ext cx="7622754" cy="1272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333" r="5882" b="80556"/>
          <a:stretch/>
        </p:blipFill>
        <p:spPr bwMode="auto">
          <a:xfrm>
            <a:off x="2284623" y="2792584"/>
            <a:ext cx="7622754" cy="1272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183168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Unique Commands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2201020"/>
            <a:ext cx="533400" cy="1761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124200" y="2201020"/>
            <a:ext cx="76200" cy="12279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6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Some is different</a:t>
            </a:r>
            <a:br>
              <a:rPr lang="en-US" dirty="0" smtClean="0"/>
            </a:br>
            <a:r>
              <a:rPr lang="en-US" sz="2200" dirty="0"/>
              <a:t>from Word and Excel</a:t>
            </a:r>
          </a:p>
        </p:txBody>
      </p:sp>
    </p:spTree>
    <p:extLst>
      <p:ext uri="{BB962C8B-B14F-4D97-AF65-F5344CB8AC3E}">
        <p14:creationId xmlns:p14="http://schemas.microsoft.com/office/powerpoint/2010/main" val="18041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333" r="5882" b="80556"/>
          <a:stretch/>
        </p:blipFill>
        <p:spPr bwMode="auto">
          <a:xfrm>
            <a:off x="2284623" y="2792584"/>
            <a:ext cx="7622754" cy="1272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164702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Unique Tabs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86400" y="2016354"/>
            <a:ext cx="1905000" cy="10653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19600" y="2016354"/>
            <a:ext cx="2552700" cy="10653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7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Some is different</a:t>
            </a:r>
            <a:br>
              <a:rPr lang="en-US" dirty="0" smtClean="0"/>
            </a:br>
            <a:r>
              <a:rPr lang="en-US" sz="2200" dirty="0"/>
              <a:t>from Word and Excel</a:t>
            </a:r>
          </a:p>
        </p:txBody>
      </p:sp>
    </p:spTree>
    <p:extLst>
      <p:ext uri="{BB962C8B-B14F-4D97-AF65-F5344CB8AC3E}">
        <p14:creationId xmlns:p14="http://schemas.microsoft.com/office/powerpoint/2010/main" val="35787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slide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12691" r="2220" b="4659"/>
          <a:stretch/>
        </p:blipFill>
        <p:spPr>
          <a:xfrm>
            <a:off x="3643382" y="1447800"/>
            <a:ext cx="4905236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200" y="83957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To add your own text</a:t>
            </a:r>
          </a:p>
          <a:p>
            <a:r>
              <a:rPr lang="en-US" dirty="0">
                <a:latin typeface="Aharoni" pitchFamily="2" charset="-79"/>
                <a:cs typeface="Aharoni" pitchFamily="2" charset="-79"/>
              </a:rPr>
              <a:t>Just click and type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3400" y="1371600"/>
            <a:ext cx="8382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slide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9338" r="1591" b="5362"/>
          <a:stretch/>
        </p:blipFill>
        <p:spPr>
          <a:xfrm>
            <a:off x="3642103" y="1447800"/>
            <a:ext cx="4907797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AEA-960B-4E81-BDEB-0D5CE866D4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348</TotalTime>
  <Words>118</Words>
  <Application>Microsoft Office PowerPoint</Application>
  <PresentationFormat>Custom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NewsPrint</vt:lpstr>
      <vt:lpstr>Welcome to PowerPoint</vt:lpstr>
      <vt:lpstr>Some is the same as Word and Excel</vt:lpstr>
      <vt:lpstr>Some is the same as Word and Excel</vt:lpstr>
      <vt:lpstr>Some is the same as Word and Excel</vt:lpstr>
      <vt:lpstr>Some is different from Word and Excel</vt:lpstr>
      <vt:lpstr>Some is different from Word and Excel</vt:lpstr>
      <vt:lpstr>Some is different from Word and Excel</vt:lpstr>
      <vt:lpstr>The first slide</vt:lpstr>
      <vt:lpstr>The first slide</vt:lpstr>
      <vt:lpstr>The other slides…</vt:lpstr>
      <vt:lpstr>The other slides…</vt:lpstr>
      <vt:lpstr>The other slides…</vt:lpstr>
      <vt:lpstr>The other slides…</vt:lpstr>
      <vt:lpstr>Change the background</vt:lpstr>
      <vt:lpstr>Change the background</vt:lpstr>
      <vt:lpstr>Change the Font</vt:lpstr>
      <vt:lpstr>Change the Color</vt:lpstr>
      <vt:lpstr>And that’s just the</vt:lpstr>
      <vt:lpstr>Have some fun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Customer</dc:creator>
  <cp:lastModifiedBy>Balaji Venkatrao</cp:lastModifiedBy>
  <cp:revision>16</cp:revision>
  <dcterms:created xsi:type="dcterms:W3CDTF">2012-02-22T20:46:41Z</dcterms:created>
  <dcterms:modified xsi:type="dcterms:W3CDTF">2013-12-30T09:38:47Z</dcterms:modified>
</cp:coreProperties>
</file>