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4660"/>
  </p:normalViewPr>
  <p:slideViewPr>
    <p:cSldViewPr>
      <p:cViewPr>
        <p:scale>
          <a:sx n="50" d="100"/>
          <a:sy n="50" d="100"/>
        </p:scale>
        <p:origin x="-171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January 8, 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mancycling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53064" y="3337560"/>
            <a:ext cx="6480048" cy="1082040"/>
          </a:xfrm>
        </p:spPr>
        <p:txBody>
          <a:bodyPr/>
          <a:lstStyle/>
          <a:p>
            <a:r>
              <a:rPr lang="en-US" dirty="0" smtClean="0"/>
              <a:t>Wild Man Cycling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62400" y="2667000"/>
            <a:ext cx="4474698" cy="630412"/>
          </a:xfrm>
        </p:spPr>
        <p:txBody>
          <a:bodyPr/>
          <a:lstStyle/>
          <a:p>
            <a:r>
              <a:rPr lang="en-US" dirty="0" smtClean="0"/>
              <a:t>Brings out the “wild man” in all of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your “wild man” want?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2"/>
            <a:ext cx="3200400" cy="3047999"/>
          </a:xfrm>
        </p:spPr>
        <p:txBody>
          <a:bodyPr/>
          <a:lstStyle/>
          <a:p>
            <a:r>
              <a:rPr lang="en-US" dirty="0" smtClean="0"/>
              <a:t>Freedom</a:t>
            </a:r>
          </a:p>
          <a:p>
            <a:r>
              <a:rPr lang="en-US" dirty="0" smtClean="0"/>
              <a:t>Power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028" name="Picture 4" descr="C:\Users\Customer\AppData\Local\Microsoft\Windows\Temporary Internet Files\Content.IE5\B25HX4W9\MP9004227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100000" l="98" r="99023">
                        <a14:backgroundMark x1="23242" y1="91016" x2="7617" y2="94531"/>
                        <a14:backgroundMark x1="6445" y1="75391" x2="2930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931">
            <a:off x="7086600" y="1676399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ustomer\AppData\Local\Microsoft\Windows\Temporary Internet Files\Content.IE5\PYRNELZ6\MC9004412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77" y="-30099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2 -1.11111E-6 C -0.09827 0.00394 -0.11042 0.00718 -0.12257 0.01088 C -0.12743 0.01227 -0.1323 0.01482 -0.13716 0.01597 C -0.14879 0.01921 -0.16042 0.01968 -0.17188 0.02408 C -0.17882 0.02662 -0.18421 0.03171 -0.19115 0.03449 C -0.19931 0.04306 -0.20591 0.04468 -0.21493 0.05046 C -0.22882 0.05972 -0.21372 0.05278 -0.22761 0.05833 C -0.23525 0.0669 -0.24393 0.06852 -0.25139 0.07685 C -0.25799 0.09352 -0.25018 0.07662 -0.26094 0.09028 C -0.26737 0.09815 -0.27049 0.10695 -0.27848 0.11134 C -0.28178 0.12847 -0.27726 0.11065 -0.28473 0.12454 C -0.28907 0.13218 -0.29254 0.13982 -0.29601 0.14838 C -0.29688 0.15093 -0.29809 0.15394 -0.29896 0.15625 C -0.30122 0.15995 -0.30365 0.16296 -0.30556 0.1669 C -0.31841 0.19583 -0.32865 0.24607 -0.33559 0.27986 C -0.33768 0.29005 -0.34046 0.29931 -0.34202 0.30926 C -0.34341 0.31783 -0.34306 0.32755 -0.34532 0.33565 C -0.34966 0.35417 -0.34757 0.34468 -0.35174 0.36505 C -0.35209 0.36759 -0.35313 0.37292 -0.35313 0.37315 C -0.35469 0.39398 -0.35747 0.41505 -0.35955 0.43634 C -0.36042 0.44514 -0.3625 0.4625 -0.3625 0.46296 C -0.36216 0.49028 -0.36198 0.51713 -0.36112 0.54491 C -0.36025 0.56829 -0.35122 0.59074 -0.34532 0.61111 C -0.34098 0.62546 -0.33924 0.63935 -0.33247 0.6507 C -0.3283 0.67107 -0.31962 0.68704 -0.31025 0.70093 C -0.30313 0.71158 -0.29636 0.72408 -0.28959 0.73542 C -0.28525 0.74236 -0.27848 0.74722 -0.27379 0.75394 C -0.26667 0.76343 -0.25851 0.7706 -0.25139 0.78033 C -0.24983 0.78264 -0.24844 0.78634 -0.24688 0.78843 C -0.24514 0.78982 -0.24341 0.78958 -0.24202 0.79097 C -0.23855 0.79398 -0.23542 0.79769 -0.23247 0.80139 C -0.22032 0.81667 -0.20782 0.82732 -0.19428 0.83843 C -0.18872 0.84283 -0.18386 0.85046 -0.1783 0.8544 C -0.16528 0.86389 -0.15087 0.87199 -0.13716 0.87801 C -0.11823 0.88658 -0.09879 0.89028 -0.07987 0.89676 C -0.06268 0.90232 -0.02726 0.90185 -0.02726 0.90208 C -0.01511 0.90556 -0.02101 0.90463 -0.00973 0.90463 " pathEditMode="relative" rAng="0" ptsTypes="ffffffffffffffffffffffffffffffffffffA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Check out the showroom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1"/>
            <a:ext cx="4267200" cy="2133600"/>
          </a:xfrm>
        </p:spPr>
        <p:txBody>
          <a:bodyPr/>
          <a:lstStyle/>
          <a:p>
            <a:r>
              <a:rPr lang="en-US" dirty="0" smtClean="0"/>
              <a:t>Online</a:t>
            </a:r>
          </a:p>
          <a:p>
            <a:r>
              <a:rPr lang="en-US" dirty="0" smtClean="0"/>
              <a:t>From our brochure</a:t>
            </a:r>
          </a:p>
          <a:p>
            <a:r>
              <a:rPr lang="en-US" dirty="0" smtClean="0"/>
              <a:t>In person</a:t>
            </a:r>
            <a:endParaRPr lang="en-US" dirty="0"/>
          </a:p>
        </p:txBody>
      </p:sp>
      <p:pic>
        <p:nvPicPr>
          <p:cNvPr id="2050" name="Picture 2" descr="C:\Users\Customer\AppData\Local\Microsoft\Windows\Temporary Internet Files\Content.IE5\TU1RV1V6\MC90044129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3581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stomer\AppData\Local\Microsoft\Windows\Temporary Internet Files\Content.IE5\B25HX4W9\MC9004412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ustomer\AppData\Local\Microsoft\Windows\Temporary Internet Files\Content.IE5\U75JPIFP\MC90044129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Customer\AppData\Local\Microsoft\Windows\Temporary Internet Files\Content.IE5\U75JPIFP\MP9004052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19200"/>
            <a:ext cx="2658396" cy="15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Customer\AppData\Local\Microsoft\Windows\Temporary Internet Files\Content.IE5\TU1RV1V6\MP9004388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24" y="3352800"/>
            <a:ext cx="26695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Get your motor running…</a:t>
            </a:r>
          </a:p>
        </p:txBody>
      </p:sp>
      <p:pic>
        <p:nvPicPr>
          <p:cNvPr id="3074" name="Picture 2" descr="C:\Users\Customer\AppData\Local\Microsoft\Windows\Temporary Internet Files\Content.IE5\TU1RV1V6\MP90044850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08" y="1219200"/>
            <a:ext cx="326849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Customer\AppData\Local\Microsoft\Windows\Temporary Internet Files\Content.IE5\B25HX4W9\MP90044857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86" y="1295400"/>
            <a:ext cx="8106157" cy="54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Customer\AppData\Local\Microsoft\Windows\Temporary Internet Files\Content.IE5\PYRNELZ6\MP9004226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762000"/>
            <a:ext cx="2734969" cy="18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ustomer\AppData\Local\Microsoft\Windows\Temporary Internet Files\Content.IE5\TU1RV1V6\MP9004388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7" y="762000"/>
            <a:ext cx="298988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ustomer\AppData\Local\Microsoft\Windows\Temporary Internet Files\Content.IE5\TU1RV1V6\MC9004447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2" y="298"/>
            <a:ext cx="8875076" cy="68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For the “wild man” in all of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48640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Wild Man Cycling  </a:t>
            </a:r>
            <a:r>
              <a:rPr lang="en-US" sz="2400" dirty="0">
                <a:hlinkClick r:id="rId3"/>
              </a:rPr>
              <a:t>www.wildmancycling.com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04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</TotalTime>
  <Words>54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Wild Man Cycling</vt:lpstr>
      <vt:lpstr>What does your “wild man” want?</vt:lpstr>
      <vt:lpstr>Check out the showroom</vt:lpstr>
      <vt:lpstr>Get your motor running…</vt:lpstr>
      <vt:lpstr>PowerPoint Presentation</vt:lpstr>
      <vt:lpstr>For the “wild man” in all of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 Man Cycling</dc:title>
  <dc:creator>Customer</dc:creator>
  <cp:lastModifiedBy>Balaji Venkatrao</cp:lastModifiedBy>
  <cp:revision>10</cp:revision>
  <dcterms:created xsi:type="dcterms:W3CDTF">2012-03-04T01:16:14Z</dcterms:created>
  <dcterms:modified xsi:type="dcterms:W3CDTF">2014-01-08T09:58:12Z</dcterms:modified>
</cp:coreProperties>
</file>