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660"/>
  </p:normalViewPr>
  <p:slideViewPr>
    <p:cSldViewPr>
      <p:cViewPr>
        <p:scale>
          <a:sx n="50" d="100"/>
          <a:sy n="50" d="100"/>
        </p:scale>
        <p:origin x="-171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Averge</a:t>
            </a:r>
            <a:r>
              <a:rPr lang="en-US" dirty="0" smtClean="0"/>
              <a:t> </a:t>
            </a:r>
            <a:r>
              <a:rPr lang="en-US" dirty="0"/>
              <a:t>Price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Price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580000</c:v>
                </c:pt>
                <c:pt idx="1">
                  <c:v>625000</c:v>
                </c:pt>
                <c:pt idx="2">
                  <c:v>648000</c:v>
                </c:pt>
                <c:pt idx="3">
                  <c:v>657000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07904"/>
        <c:axId val="83375232"/>
      </c:barChart>
      <c:catAx>
        <c:axId val="8330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75232"/>
        <c:crosses val="autoZero"/>
        <c:auto val="1"/>
        <c:lblAlgn val="ctr"/>
        <c:lblOffset val="100"/>
        <c:noMultiLvlLbl val="0"/>
      </c:catAx>
      <c:valAx>
        <c:axId val="8337523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8330790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2CD29A-463B-40A9-9E55-50F66C3FDFC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4F4D5-7964-40C7-B80F-0AADBB9D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AB0313-1924-4FE0-BE0C-757897AC2A7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0C560-6AD5-4A5A-B5A7-F0333019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6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everyone.</a:t>
            </a:r>
            <a:r>
              <a:rPr lang="en-US" baseline="0" dirty="0" smtClean="0"/>
              <a:t>  I am glad to present a local real estate company that can make your buying and selling a house as easy as 1-2-3.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were</a:t>
            </a:r>
            <a:r>
              <a:rPr lang="en-US" baseline="0" dirty="0" smtClean="0"/>
              <a:t> Lara and Turner raise in the </a:t>
            </a:r>
            <a:r>
              <a:rPr lang="en-US" baseline="0" dirty="0" err="1" smtClean="0"/>
              <a:t>Ventula</a:t>
            </a:r>
            <a:r>
              <a:rPr lang="en-US" baseline="0" dirty="0" smtClean="0"/>
              <a:t> Valley, but they still live here.  They consider you as much more than clients—you are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</a:t>
            </a:r>
            <a:r>
              <a:rPr lang="en-US" baseline="0" dirty="0" smtClean="0"/>
              <a:t> know for certain that it’s time to move into or within the </a:t>
            </a:r>
            <a:r>
              <a:rPr lang="en-US" baseline="0" dirty="0" err="1" smtClean="0"/>
              <a:t>Ventula</a:t>
            </a:r>
            <a:r>
              <a:rPr lang="en-US" baseline="0" dirty="0" smtClean="0"/>
              <a:t> Valley, Let Handover Real Estate make it as easy as 1-2-3.  Call them.  They will help you pick out your new home.  Then start packing because you’re about to 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Lara and Turner are</a:t>
            </a:r>
            <a:r>
              <a:rPr lang="en-US" baseline="0" dirty="0" smtClean="0"/>
              <a:t> asking you:  Can we Handover your new home?  Call them anytime, toll-free at triple 8, triple 5, 73-55.  And leave the rest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560-6AD5-4A5A-B5A7-F0333019F6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F321-BC54-4EE3-93A4-AF40A6FD17C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3380-185B-4C77-B2F4-AA75669D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9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1470025"/>
          </a:xfrm>
        </p:spPr>
        <p:txBody>
          <a:bodyPr/>
          <a:lstStyle/>
          <a:p>
            <a:r>
              <a:rPr lang="en-US" dirty="0" smtClean="0"/>
              <a:t>Handover Real Estate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257800"/>
            <a:ext cx="6400800" cy="762000"/>
          </a:xfrm>
        </p:spPr>
        <p:txBody>
          <a:bodyPr/>
          <a:lstStyle/>
          <a:p>
            <a:r>
              <a:rPr lang="en-US" dirty="0" smtClean="0"/>
              <a:t>Our name and our promise</a:t>
            </a:r>
            <a:endParaRPr lang="en-US" dirty="0"/>
          </a:p>
        </p:txBody>
      </p:sp>
      <p:pic>
        <p:nvPicPr>
          <p:cNvPr id="17" name="Picture 7" descr="C:\Users\Customer\AppData\Local\Microsoft\Windows\Temporary Internet Files\Content.IE5\U75JPIFP\MP900442457[1]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b="2915"/>
          <a:stretch/>
        </p:blipFill>
        <p:spPr bwMode="auto">
          <a:xfrm>
            <a:off x="3635604" y="1744756"/>
            <a:ext cx="4994214" cy="32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18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2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Laura and Turner Handover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8803" y="2286000"/>
            <a:ext cx="44305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Husband &amp; wife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Over 30 years experience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Raised in </a:t>
            </a:r>
            <a:r>
              <a:rPr lang="en-US" sz="2800" dirty="0" err="1"/>
              <a:t>Ventula</a:t>
            </a:r>
            <a:r>
              <a:rPr lang="en-US" sz="2800" dirty="0"/>
              <a:t> Valley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3-time Agents of the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2 Agents for the price of 1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81601" y="2004646"/>
            <a:ext cx="5302887" cy="3529012"/>
            <a:chOff x="3657600" y="2004646"/>
            <a:chExt cx="5302887" cy="3529012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5105398" y="2035126"/>
              <a:ext cx="3505201" cy="3051104"/>
            </a:xfrm>
            <a:prstGeom prst="snip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2" name="Picture 24" descr="C:\Users\Customer\AppData\Local\Microsoft\Windows\Temporary Internet Files\Content.IE5\U75JPIFP\MP900443091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4" b="93982" l="27091" r="89753">
                          <a14:foregroundMark x1="47114" y1="75752" x2="47114" y2="75752"/>
                          <a14:foregroundMark x1="35571" y1="72035" x2="36514" y2="77699"/>
                          <a14:foregroundMark x1="47350" y1="73451" x2="48410" y2="79469"/>
                          <a14:foregroundMark x1="38280" y1="80000" x2="33569" y2="79646"/>
                          <a14:foregroundMark x1="30271" y1="64425" x2="31567" y2="72035"/>
                          <a14:foregroundMark x1="53475" y1="48850" x2="53710" y2="51504"/>
                          <a14:foregroundMark x1="73380" y1="52743" x2="72909" y2="55221"/>
                          <a14:foregroundMark x1="54653" y1="6372" x2="53004" y2="5310"/>
                          <a14:foregroundMark x1="49941" y1="6726" x2="48881" y2="7257"/>
                          <a14:foregroundMark x1="46879" y1="8673" x2="49352" y2="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004646"/>
              <a:ext cx="5302887" cy="3529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11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6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Ventula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8" name="Picture 13" descr="C:\Users\Customer\AppData\Local\Microsoft\Windows\Temporary Internet Files\Content.IE5\PYRNELZ6\MP9004482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205">
            <a:off x="6304542" y="2145826"/>
            <a:ext cx="3495706" cy="232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C:\Users\Customer\AppData\Local\Microsoft\Windows\Temporary Internet Files\Content.IE5\PYRNELZ6\MP90044828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662">
            <a:off x="2185523" y="2889240"/>
            <a:ext cx="355375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2" descr="C:\Users\Customer\AppData\Local\Microsoft\Windows\Temporary Internet Files\Content.IE5\U75JPIFP\MP90044218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058618"/>
            <a:ext cx="3072283" cy="204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Group 9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11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4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Customer\AppData\Local\Microsoft\Windows\Temporary Internet Files\Content.IE5\TU1RV1V6\MP9004484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24" y="4495801"/>
            <a:ext cx="1904455" cy="13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Value in </a:t>
            </a:r>
            <a:r>
              <a:rPr lang="en-US" dirty="0" err="1" smtClean="0"/>
              <a:t>Ventula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3076" name="Picture 4" descr="C:\Users\Customer\AppData\Local\Microsoft\Windows\Temporary Internet Files\Content.IE5\B25HX4W9\MP9004387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33" y="2631164"/>
            <a:ext cx="20482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54479034"/>
              </p:ext>
            </p:extLst>
          </p:nvPr>
        </p:nvGraphicFramePr>
        <p:xfrm>
          <a:off x="3678810" y="1656368"/>
          <a:ext cx="47244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10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7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Chart bld="category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as 1-2-3</a:t>
            </a:r>
            <a:endParaRPr lang="en-US" dirty="0"/>
          </a:p>
        </p:txBody>
      </p:sp>
      <p:pic>
        <p:nvPicPr>
          <p:cNvPr id="9" name="Picture 25" descr="C:\Users\Customer\AppData\Local\Microsoft\Windows\Temporary Internet Files\Content.IE5\PYRNELZ6\MP9004464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90" y="1752601"/>
            <a:ext cx="2670810" cy="3999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00132" y="1981201"/>
            <a:ext cx="426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the time comes to move:</a:t>
            </a:r>
          </a:p>
          <a:p>
            <a:endParaRPr lang="en-US" sz="2800" dirty="0"/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Call Handover Real Estate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Pick your new home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Start packing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11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8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Handover your new home?</a:t>
            </a:r>
            <a:endParaRPr lang="en-US" dirty="0"/>
          </a:p>
        </p:txBody>
      </p:sp>
      <p:pic>
        <p:nvPicPr>
          <p:cNvPr id="7" name="Picture 9" descr="C:\Users\Customer\AppData\Local\Microsoft\Windows\Temporary Internet Files\Content.IE5\TU1RV1V6\MP9004424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24" y="2247900"/>
            <a:ext cx="3553752" cy="23622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92183" y="6019800"/>
            <a:ext cx="1954097" cy="381000"/>
            <a:chOff x="484303" y="6112505"/>
            <a:chExt cx="1954097" cy="381000"/>
          </a:xfrm>
        </p:grpSpPr>
        <p:pic>
          <p:nvPicPr>
            <p:cNvPr id="9" name="Picture 15" descr="C:\Users\Customer\AppData\Local\Microsoft\Windows\Temporary Internet Files\Content.IE5\B25HX4W9\MC90044144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03" y="611250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000" y="61722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Handover Real Estate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1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251</Words>
  <Application>Microsoft Office PowerPoint</Application>
  <PresentationFormat>Custom</PresentationFormat>
  <Paragraphs>34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Handover Real Estate</vt:lpstr>
      <vt:lpstr>Laura and Turner Handover</vt:lpstr>
      <vt:lpstr>The Ventula Valley</vt:lpstr>
      <vt:lpstr>Home Value in Ventula Valley</vt:lpstr>
      <vt:lpstr>Easy as 1-2-3</vt:lpstr>
      <vt:lpstr>Can we Handover your new home?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Customer</dc:creator>
  <cp:lastModifiedBy>Balaji Venkatrao</cp:lastModifiedBy>
  <cp:revision>13</cp:revision>
  <cp:lastPrinted>2012-03-04T01:11:19Z</cp:lastPrinted>
  <dcterms:created xsi:type="dcterms:W3CDTF">2012-03-03T22:48:21Z</dcterms:created>
  <dcterms:modified xsi:type="dcterms:W3CDTF">2013-12-30T09:35:26Z</dcterms:modified>
</cp:coreProperties>
</file>