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4660"/>
  </p:normalViewPr>
  <p:slideViewPr>
    <p:cSldViewPr>
      <p:cViewPr>
        <p:scale>
          <a:sx n="50" d="100"/>
          <a:sy n="50" d="100"/>
        </p:scale>
        <p:origin x="-171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70386A-E01E-424B-9DB8-A87FCECB25C4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9F2551-5F98-4546-A773-3D16CB699D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1"/>
            <a:ext cx="2286000" cy="17588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Come to</a:t>
            </a:r>
            <a:br>
              <a:rPr lang="en-US" dirty="0" smtClean="0"/>
            </a:br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8200" y="4876800"/>
            <a:ext cx="2895600" cy="1447800"/>
          </a:xfrm>
        </p:spPr>
        <p:txBody>
          <a:bodyPr>
            <a:noAutofit/>
          </a:bodyPr>
          <a:lstStyle/>
          <a:p>
            <a:pPr algn="ctr"/>
            <a:r>
              <a:rPr lang="en-US" sz="41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Have a Ball</a:t>
            </a:r>
          </a:p>
        </p:txBody>
      </p:sp>
    </p:spTree>
    <p:extLst>
      <p:ext uri="{BB962C8B-B14F-4D97-AF65-F5344CB8AC3E}">
        <p14:creationId xmlns:p14="http://schemas.microsoft.com/office/powerpoint/2010/main" val="3261957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4983480"/>
            <a:ext cx="4526280" cy="1051560"/>
          </a:xfrm>
        </p:spPr>
        <p:txBody>
          <a:bodyPr/>
          <a:lstStyle/>
          <a:p>
            <a:r>
              <a:rPr lang="en-US" dirty="0" smtClean="0"/>
              <a:t>See the Cities</a:t>
            </a:r>
            <a:endParaRPr lang="en-US" dirty="0"/>
          </a:p>
        </p:txBody>
      </p:sp>
      <p:pic>
        <p:nvPicPr>
          <p:cNvPr id="1026" name="Picture 2" descr="C:\Users\Customer\AppData\Local\Microsoft\Windows\Temporary Internet Files\Content.IE5\TU1RV1V6\MP90044385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073">
            <a:off x="2475902" y="929780"/>
            <a:ext cx="2919984" cy="4374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Customer\AppData\Local\Microsoft\Windows\Temporary Internet Files\Content.IE5\B25HX4W9\MP90044422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16">
            <a:off x="6588463" y="1233181"/>
            <a:ext cx="2899015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627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 the Beaches</a:t>
            </a:r>
            <a:endParaRPr lang="en-US" dirty="0"/>
          </a:p>
        </p:txBody>
      </p:sp>
      <p:pic>
        <p:nvPicPr>
          <p:cNvPr id="1028" name="Picture 4" descr="C:\Users\Customer\AppData\Local\Microsoft\Windows\Temporary Internet Files\Content.IE5\PYRNELZ6\MP9004280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667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ustomer\AppData\Local\Microsoft\Windows\Temporary Internet Files\Content.IE5\B25HX4W9\MP9004279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97" y="3657600"/>
            <a:ext cx="1521619" cy="23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ustomer\AppData\Local\Microsoft\Windows\Temporary Internet Files\Content.IE5\B25HX4W9\MP90042803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70" y="762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3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5334000"/>
            <a:ext cx="5669280" cy="701040"/>
          </a:xfrm>
        </p:spPr>
        <p:txBody>
          <a:bodyPr/>
          <a:lstStyle/>
          <a:p>
            <a:r>
              <a:rPr lang="en-US" dirty="0" smtClean="0"/>
              <a:t>Explore the History</a:t>
            </a:r>
            <a:endParaRPr lang="en-US" dirty="0"/>
          </a:p>
        </p:txBody>
      </p:sp>
      <p:pic>
        <p:nvPicPr>
          <p:cNvPr id="3076" name="Picture 4" descr="C:\Users\Customer\AppData\Local\Microsoft\Windows\Temporary Internet Files\Content.IE5\B25HX4W9\MP9004441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90" y="533401"/>
            <a:ext cx="4254955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1" name="Picture 9" descr="C:\Users\Customer\AppData\Local\Microsoft\Windows\Temporary Internet Files\Content.IE5\TU1RV1V6\MP9004425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23" y="1524000"/>
            <a:ext cx="2332146" cy="3410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68782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20" y="5029200"/>
            <a:ext cx="7963372" cy="1005840"/>
          </a:xfrm>
        </p:spPr>
        <p:txBody>
          <a:bodyPr/>
          <a:lstStyle/>
          <a:p>
            <a:r>
              <a:rPr lang="en-US" dirty="0" smtClean="0"/>
              <a:t>Meet the People</a:t>
            </a:r>
            <a:endParaRPr lang="en-US" dirty="0"/>
          </a:p>
        </p:txBody>
      </p:sp>
      <p:pic>
        <p:nvPicPr>
          <p:cNvPr id="2062" name="Picture 14" descr="C:\Users\Customer\AppData\Local\Microsoft\Windows\Temporary Internet Files\Content.IE5\TU1RV1V6\MP9002624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42" y="3072063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Customer\AppData\Local\Microsoft\Windows\Temporary Internet Files\Content.IE5\TU1RV1V6\MP9004440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1789"/>
            <a:ext cx="4046692" cy="268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Customer\AppData\Local\Microsoft\Windows\Temporary Internet Files\Content.IE5\PYRNELZ6\MP90044402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92" y="681789"/>
            <a:ext cx="1903868" cy="323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191000"/>
            <a:ext cx="4069080" cy="1051560"/>
          </a:xfrm>
        </p:spPr>
        <p:txBody>
          <a:bodyPr/>
          <a:lstStyle/>
          <a:p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vemos</a:t>
            </a:r>
            <a:r>
              <a:rPr lang="en-US" dirty="0"/>
              <a:t> </a:t>
            </a:r>
            <a:r>
              <a:rPr lang="en-US" dirty="0" err="1" smtClean="0"/>
              <a:t>ahí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1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</TotalTime>
  <Words>20</Words>
  <Application>Microsoft Office PowerPoint</Application>
  <PresentationFormat>Custom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Come to Mexico</vt:lpstr>
      <vt:lpstr>See the Cities</vt:lpstr>
      <vt:lpstr>Visit the Beaches</vt:lpstr>
      <vt:lpstr>Explore the History</vt:lpstr>
      <vt:lpstr>Meet the People</vt:lpstr>
      <vt:lpstr>Nos vemos ahí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to Mexico</dc:title>
  <dc:creator>Customer</dc:creator>
  <cp:lastModifiedBy>Balaji Venkatrao</cp:lastModifiedBy>
  <cp:revision>10</cp:revision>
  <dcterms:created xsi:type="dcterms:W3CDTF">2012-03-03T04:59:00Z</dcterms:created>
  <dcterms:modified xsi:type="dcterms:W3CDTF">2013-12-30T09:34:49Z</dcterms:modified>
</cp:coreProperties>
</file>