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7315200" cy="9601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405" autoAdjust="0"/>
  </p:normalViewPr>
  <p:slideViewPr>
    <p:cSldViewPr>
      <p:cViewPr varScale="1">
        <p:scale>
          <a:sx n="60" d="100"/>
          <a:sy n="60" d="100"/>
        </p:scale>
        <p:origin x="-1302" y="-90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132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655F6-FC95-470B-9E25-BD4D59C501A7}" type="datetimeFigureOut">
              <a:rPr lang="en-US" smtClean="0"/>
              <a:t>11/28/2010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2488" y="685800"/>
            <a:ext cx="26130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B0D04-8A0A-4AE0-AF69-2BB8AE0FE7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22488" y="685800"/>
            <a:ext cx="26130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Gingerbread Glyph:</a:t>
            </a:r>
          </a:p>
          <a:p>
            <a:r>
              <a:rPr lang="en-US" dirty="0" smtClean="0"/>
              <a:t>Eyes: Color eyes green if you like cookies best. Color eyes yellow if you like candy best.</a:t>
            </a:r>
          </a:p>
          <a:p>
            <a:r>
              <a:rPr lang="en-US" dirty="0" smtClean="0"/>
              <a:t>Heart</a:t>
            </a:r>
            <a:r>
              <a:rPr lang="en-US" baseline="0" dirty="0" smtClean="0"/>
              <a:t> Buttons: Color buttons red if you are 5 years old, blue if you are 6 years old, orange if you are 7 years old, purple if you are 8 years old, pink if you are older than 8.</a:t>
            </a:r>
          </a:p>
          <a:p>
            <a:r>
              <a:rPr lang="en-US" baseline="0" dirty="0" smtClean="0"/>
              <a:t>Mouth: Add a red mouth if you have eaten gingerbread. Add a black mouth if you have never eaten gingerbread.</a:t>
            </a:r>
          </a:p>
          <a:p>
            <a:r>
              <a:rPr lang="en-US" baseline="0" dirty="0" smtClean="0"/>
              <a:t>Bow: Add a blue bowtie if you are a boy. Add a pink hair bow if you are a girl.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Extension: Students will delete unused bow and mouth and add clipart to enhance their gingerbread person.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B0D04-8A0A-4AE0-AF69-2BB8AE0FE701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6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B00A-4444-4643-A654-105F344F1F05}" type="datetimeFigureOut">
              <a:rPr lang="en-US" smtClean="0"/>
              <a:t>11/28/2010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5513-AFD7-4AC4-BE8D-A49DE9919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B00A-4444-4643-A654-105F344F1F05}" type="datetimeFigureOut">
              <a:rPr lang="en-US" smtClean="0"/>
              <a:t>11/28/2010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5513-AFD7-4AC4-BE8D-A49DE9919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384494"/>
            <a:ext cx="164592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384494"/>
            <a:ext cx="481584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B00A-4444-4643-A654-105F344F1F05}" type="datetimeFigureOut">
              <a:rPr lang="en-US" smtClean="0"/>
              <a:t>11/28/2010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5513-AFD7-4AC4-BE8D-A49DE9919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B00A-4444-4643-A654-105F344F1F05}" type="datetimeFigureOut">
              <a:rPr lang="en-US" smtClean="0"/>
              <a:t>11/28/2010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5513-AFD7-4AC4-BE8D-A49DE9919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6169661"/>
            <a:ext cx="6217920" cy="190690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069399"/>
            <a:ext cx="6217920" cy="21002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B00A-4444-4643-A654-105F344F1F05}" type="datetimeFigureOut">
              <a:rPr lang="en-US" smtClean="0"/>
              <a:t>11/28/2010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5513-AFD7-4AC4-BE8D-A49DE9919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2240281"/>
            <a:ext cx="3230880" cy="6336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2240281"/>
            <a:ext cx="3230880" cy="6336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B00A-4444-4643-A654-105F344F1F05}" type="datetimeFigureOut">
              <a:rPr lang="en-US" smtClean="0"/>
              <a:t>11/28/2010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5513-AFD7-4AC4-BE8D-A49DE9919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149158"/>
            <a:ext cx="323215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3044825"/>
            <a:ext cx="323215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2149158"/>
            <a:ext cx="323342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3044825"/>
            <a:ext cx="323342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B00A-4444-4643-A654-105F344F1F05}" type="datetimeFigureOut">
              <a:rPr lang="en-US" smtClean="0"/>
              <a:t>11/28/2010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5513-AFD7-4AC4-BE8D-A49DE9919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B00A-4444-4643-A654-105F344F1F05}" type="datetimeFigureOut">
              <a:rPr lang="en-US" smtClean="0"/>
              <a:t>11/28/2010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5513-AFD7-4AC4-BE8D-A49DE9919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B00A-4444-4643-A654-105F344F1F05}" type="datetimeFigureOut">
              <a:rPr lang="en-US" smtClean="0"/>
              <a:t>11/28/2010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5513-AFD7-4AC4-BE8D-A49DE9919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382270"/>
            <a:ext cx="2406650" cy="162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0" cy="81943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2009141"/>
            <a:ext cx="2406650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B00A-4444-4643-A654-105F344F1F05}" type="datetimeFigureOut">
              <a:rPr lang="en-US" smtClean="0"/>
              <a:t>11/28/2010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5513-AFD7-4AC4-BE8D-A49DE9919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3"/>
            <a:ext cx="4389120" cy="11268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B00A-4444-4643-A654-105F344F1F05}" type="datetimeFigureOut">
              <a:rPr lang="en-US" smtClean="0"/>
              <a:t>11/28/2010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5513-AFD7-4AC4-BE8D-A49DE9919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1"/>
            <a:ext cx="658368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4B00A-4444-4643-A654-105F344F1F05}" type="datetimeFigureOut">
              <a:rPr lang="en-US" smtClean="0"/>
              <a:t>11/28/2010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85513-AFD7-4AC4-BE8D-A49DE99196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990600" y="1447800"/>
            <a:ext cx="5314950" cy="6858000"/>
            <a:chOff x="990600" y="1066800"/>
            <a:chExt cx="5314950" cy="6858000"/>
          </a:xfrm>
        </p:grpSpPr>
        <p:pic>
          <p:nvPicPr>
            <p:cNvPr id="4" name="Picture 3" descr="gb-body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0600" y="1066800"/>
              <a:ext cx="5314950" cy="6858000"/>
            </a:xfrm>
            <a:prstGeom prst="rect">
              <a:avLst/>
            </a:prstGeom>
          </p:spPr>
        </p:pic>
        <p:pic>
          <p:nvPicPr>
            <p:cNvPr id="1031" name="Picture 7" descr="C:\Users\Sedgwick\AppData\Local\Microsoft\Windows\Temporary Internet Files\Content.IE5\I6NJIKOR\MC900440125[1].wmf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rot="4973282">
              <a:off x="1273590" y="3839790"/>
              <a:ext cx="1455529" cy="773589"/>
            </a:xfrm>
            <a:prstGeom prst="rect">
              <a:avLst/>
            </a:prstGeom>
            <a:noFill/>
          </p:spPr>
        </p:pic>
        <p:pic>
          <p:nvPicPr>
            <p:cNvPr id="40" name="Picture 7" descr="C:\Users\Sedgwick\AppData\Local\Microsoft\Windows\Temporary Internet Files\Content.IE5\I6NJIKOR\MC900440125[1].wmf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rot="16626718" flipH="1">
              <a:off x="4353344" y="3835110"/>
              <a:ext cx="1464965" cy="773589"/>
            </a:xfrm>
            <a:prstGeom prst="rect">
              <a:avLst/>
            </a:prstGeom>
            <a:noFill/>
          </p:spPr>
        </p:pic>
        <p:pic>
          <p:nvPicPr>
            <p:cNvPr id="41" name="Picture 7" descr="C:\Users\Sedgwick\AppData\Local\Microsoft\Windows\Temporary Internet Files\Content.IE5\I6NJIKOR\MC900440125[1].wmf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rot="19943316">
              <a:off x="3790471" y="6329320"/>
              <a:ext cx="1525747" cy="773589"/>
            </a:xfrm>
            <a:prstGeom prst="rect">
              <a:avLst/>
            </a:prstGeom>
            <a:noFill/>
          </p:spPr>
        </p:pic>
        <p:pic>
          <p:nvPicPr>
            <p:cNvPr id="42" name="Picture 7" descr="C:\Users\Sedgwick\AppData\Local\Microsoft\Windows\Temporary Internet Files\Content.IE5\I6NJIKOR\MC900440125[1].wmf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rot="1656684" flipH="1">
              <a:off x="1963267" y="6329320"/>
              <a:ext cx="1525747" cy="773589"/>
            </a:xfrm>
            <a:prstGeom prst="rect">
              <a:avLst/>
            </a:prstGeom>
            <a:noFill/>
          </p:spPr>
        </p:pic>
      </p:grpSp>
      <p:sp>
        <p:nvSpPr>
          <p:cNvPr id="5" name="Oval 4"/>
          <p:cNvSpPr/>
          <p:nvPr/>
        </p:nvSpPr>
        <p:spPr>
          <a:xfrm>
            <a:off x="3048000" y="2286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86200" y="2286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228600" y="8458200"/>
            <a:ext cx="1295400" cy="838200"/>
            <a:chOff x="2971800" y="2438400"/>
            <a:chExt cx="1295400" cy="838200"/>
          </a:xfrm>
        </p:grpSpPr>
        <p:sp>
          <p:nvSpPr>
            <p:cNvPr id="11" name="Arc 10"/>
            <p:cNvSpPr/>
            <p:nvPr/>
          </p:nvSpPr>
          <p:spPr>
            <a:xfrm rot="5400000">
              <a:off x="3200400" y="2362200"/>
              <a:ext cx="838200" cy="990600"/>
            </a:xfrm>
            <a:prstGeom prst="arc">
              <a:avLst>
                <a:gd name="adj1" fmla="val 16200000"/>
                <a:gd name="adj2" fmla="val 5300068"/>
              </a:avLst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971800" y="2667000"/>
              <a:ext cx="304800" cy="3048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962400" y="2667000"/>
              <a:ext cx="304800" cy="3048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676400" y="8458200"/>
            <a:ext cx="1295400" cy="838200"/>
            <a:chOff x="2971800" y="2438400"/>
            <a:chExt cx="1295400" cy="838200"/>
          </a:xfrm>
        </p:grpSpPr>
        <p:sp>
          <p:nvSpPr>
            <p:cNvPr id="16" name="Arc 15"/>
            <p:cNvSpPr/>
            <p:nvPr/>
          </p:nvSpPr>
          <p:spPr>
            <a:xfrm rot="5400000">
              <a:off x="3200400" y="2362200"/>
              <a:ext cx="838200" cy="990600"/>
            </a:xfrm>
            <a:prstGeom prst="arc">
              <a:avLst>
                <a:gd name="adj1" fmla="val 16200000"/>
                <a:gd name="adj2" fmla="val 5300068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2971800" y="2667000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962400" y="2667000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410200" y="8534400"/>
            <a:ext cx="1495097" cy="762002"/>
            <a:chOff x="3000703" y="3124199"/>
            <a:chExt cx="1495097" cy="762002"/>
          </a:xfrm>
        </p:grpSpPr>
        <p:sp>
          <p:nvSpPr>
            <p:cNvPr id="27" name="Isosceles Triangle 26"/>
            <p:cNvSpPr/>
            <p:nvPr/>
          </p:nvSpPr>
          <p:spPr>
            <a:xfrm rot="16200000">
              <a:off x="3710151" y="3100553"/>
              <a:ext cx="762001" cy="809296"/>
            </a:xfrm>
            <a:prstGeom prst="triangl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Isosceles Triangle 27"/>
            <p:cNvSpPr/>
            <p:nvPr/>
          </p:nvSpPr>
          <p:spPr>
            <a:xfrm rot="5400000" flipH="1">
              <a:off x="3024350" y="3100552"/>
              <a:ext cx="762001" cy="809296"/>
            </a:xfrm>
            <a:prstGeom prst="triangl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3610303" y="3352800"/>
              <a:ext cx="304800" cy="304800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 rot="1336244">
            <a:off x="3441429" y="8408287"/>
            <a:ext cx="1495097" cy="762002"/>
            <a:chOff x="3000703" y="3124199"/>
            <a:chExt cx="1495097" cy="762002"/>
          </a:xfrm>
          <a:solidFill>
            <a:srgbClr val="FF66CC"/>
          </a:solidFill>
        </p:grpSpPr>
        <p:sp>
          <p:nvSpPr>
            <p:cNvPr id="33" name="Isosceles Triangle 32"/>
            <p:cNvSpPr/>
            <p:nvPr/>
          </p:nvSpPr>
          <p:spPr>
            <a:xfrm rot="16200000">
              <a:off x="3710151" y="3100553"/>
              <a:ext cx="762001" cy="809296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Isosceles Triangle 33"/>
            <p:cNvSpPr/>
            <p:nvPr/>
          </p:nvSpPr>
          <p:spPr>
            <a:xfrm rot="5400000" flipH="1">
              <a:off x="3024350" y="3100552"/>
              <a:ext cx="762001" cy="809296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610303" y="3352800"/>
              <a:ext cx="3048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Heart 43"/>
          <p:cNvSpPr/>
          <p:nvPr/>
        </p:nvSpPr>
        <p:spPr>
          <a:xfrm>
            <a:off x="3238500" y="4114800"/>
            <a:ext cx="838200" cy="838200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Heart 44"/>
          <p:cNvSpPr/>
          <p:nvPr/>
        </p:nvSpPr>
        <p:spPr>
          <a:xfrm>
            <a:off x="3276600" y="5181600"/>
            <a:ext cx="838200" cy="838200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3563" y="152400"/>
            <a:ext cx="72480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Gingerbread Glyph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135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Sedgwick</dc:creator>
  <cp:lastModifiedBy>Sedgwick</cp:lastModifiedBy>
  <cp:revision>11</cp:revision>
  <dcterms:created xsi:type="dcterms:W3CDTF">2010-11-28T21:24:47Z</dcterms:created>
  <dcterms:modified xsi:type="dcterms:W3CDTF">2010-11-28T22:39:56Z</dcterms:modified>
</cp:coreProperties>
</file>