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4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2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7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3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7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B46F-B3B2-48B7-B986-891F7D5740C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D860-CC8D-4D88-BD86-717200D89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5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-2</a:t>
            </a:r>
            <a:r>
              <a:rPr lang="en-US" baseline="30000" dirty="0" smtClean="0"/>
              <a:t>nd</a:t>
            </a:r>
            <a:r>
              <a:rPr lang="en-US" dirty="0" smtClean="0"/>
              <a:t> Grade Computers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Nightingale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</a:p>
          <a:p>
            <a:r>
              <a:rPr lang="en-US" dirty="0" smtClean="0"/>
              <a:t>Mouse</a:t>
            </a:r>
          </a:p>
          <a:p>
            <a:r>
              <a:rPr lang="en-US" dirty="0" smtClean="0"/>
              <a:t>Monitor</a:t>
            </a:r>
          </a:p>
          <a:p>
            <a:r>
              <a:rPr lang="en-US" dirty="0" smtClean="0"/>
              <a:t>CPU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594" y="1027906"/>
            <a:ext cx="7524206" cy="27181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70" y="1660016"/>
            <a:ext cx="6477000" cy="3238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572" y="1452286"/>
            <a:ext cx="5457825" cy="4095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29" y="1452286"/>
            <a:ext cx="4000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 Row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30" y="1373464"/>
            <a:ext cx="6874565" cy="49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1st-2nd Grade Computers</vt:lpstr>
      <vt:lpstr>Computer Parts</vt:lpstr>
      <vt:lpstr>Keyboarding</vt:lpstr>
    </vt:vector>
  </TitlesOfParts>
  <Company>White Lake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1st-2nd Grade Computers</dc:title>
  <dc:creator>Sandy Nigntingale</dc:creator>
  <cp:lastModifiedBy>Sandy Nigntingale</cp:lastModifiedBy>
  <cp:revision>2</cp:revision>
  <dcterms:created xsi:type="dcterms:W3CDTF">2018-09-07T18:05:20Z</dcterms:created>
  <dcterms:modified xsi:type="dcterms:W3CDTF">2018-09-07T18:09:16Z</dcterms:modified>
</cp:coreProperties>
</file>